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1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5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6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7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8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4"/>
    <p:sldMasterId id="2147483736" r:id="rId5"/>
    <p:sldMasterId id="2147483752" r:id="rId6"/>
    <p:sldMasterId id="2147483760" r:id="rId7"/>
    <p:sldMasterId id="2147483792" r:id="rId8"/>
    <p:sldMasterId id="2147483830" r:id="rId9"/>
    <p:sldMasterId id="2147483888" r:id="rId10"/>
    <p:sldMasterId id="2147483898" r:id="rId11"/>
    <p:sldMasterId id="2147483693" r:id="rId12"/>
  </p:sldMasterIdLst>
  <p:notesMasterIdLst>
    <p:notesMasterId r:id="rId22"/>
  </p:notesMasterIdLst>
  <p:sldIdLst>
    <p:sldId id="432" r:id="rId13"/>
    <p:sldId id="360" r:id="rId14"/>
    <p:sldId id="364" r:id="rId15"/>
    <p:sldId id="371" r:id="rId16"/>
    <p:sldId id="366" r:id="rId17"/>
    <p:sldId id="365" r:id="rId18"/>
    <p:sldId id="367" r:id="rId19"/>
    <p:sldId id="359" r:id="rId20"/>
    <p:sldId id="42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ele Freed" initials="MF" lastIdx="32" clrIdx="0">
    <p:extLst>
      <p:ext uri="{19B8F6BF-5375-455C-9EA6-DF929625EA0E}">
        <p15:presenceInfo xmlns:p15="http://schemas.microsoft.com/office/powerpoint/2012/main" userId="S-1-5-21-2127521184-1604012920-1887927527-14559632" providerId="AD"/>
      </p:ext>
    </p:extLst>
  </p:cmAuthor>
  <p:cmAuthor id="2" name="Josh Hutto" initials="JH" lastIdx="25" clrIdx="1">
    <p:extLst>
      <p:ext uri="{19B8F6BF-5375-455C-9EA6-DF929625EA0E}">
        <p15:presenceInfo xmlns:p15="http://schemas.microsoft.com/office/powerpoint/2012/main" userId="S-1-5-21-2127521184-1604012920-1887927527-2051618" providerId="AD"/>
      </p:ext>
    </p:extLst>
  </p:cmAuthor>
  <p:cmAuthor id="3" name="Lee Sabow" initials="LS" lastIdx="28" clrIdx="2">
    <p:extLst>
      <p:ext uri="{19B8F6BF-5375-455C-9EA6-DF929625EA0E}">
        <p15:presenceInfo xmlns:p15="http://schemas.microsoft.com/office/powerpoint/2012/main" userId="S-1-12-1-1523502309-1202570609-3037450122-2520656157" providerId="AD"/>
      </p:ext>
    </p:extLst>
  </p:cmAuthor>
  <p:cmAuthor id="4" name="Frank Chiappone" initials="FC" lastIdx="9" clrIdx="3">
    <p:extLst>
      <p:ext uri="{19B8F6BF-5375-455C-9EA6-DF929625EA0E}">
        <p15:presenceInfo xmlns:p15="http://schemas.microsoft.com/office/powerpoint/2012/main" userId="S-1-5-21-2127521184-1604012920-1887927527-4662495" providerId="AD"/>
      </p:ext>
    </p:extLst>
  </p:cmAuthor>
  <p:cmAuthor id="5" name="Nicole Aguirre" initials="NA" lastIdx="28" clrIdx="4">
    <p:extLst>
      <p:ext uri="{19B8F6BF-5375-455C-9EA6-DF929625EA0E}">
        <p15:presenceInfo xmlns:p15="http://schemas.microsoft.com/office/powerpoint/2012/main" userId="Nicole Aguirre" providerId="None"/>
      </p:ext>
    </p:extLst>
  </p:cmAuthor>
  <p:cmAuthor id="6" name="Serah D" initials="SD" lastIdx="1" clrIdx="5">
    <p:extLst>
      <p:ext uri="{19B8F6BF-5375-455C-9EA6-DF929625EA0E}">
        <p15:presenceInfo xmlns:p15="http://schemas.microsoft.com/office/powerpoint/2012/main" userId="c8eceff541ad415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8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42" autoAdjust="0"/>
    <p:restoredTop sz="84324" autoAdjust="0"/>
  </p:normalViewPr>
  <p:slideViewPr>
    <p:cSldViewPr snapToGrid="0">
      <p:cViewPr varScale="1">
        <p:scale>
          <a:sx n="107" d="100"/>
          <a:sy n="107" d="100"/>
        </p:scale>
        <p:origin x="1408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commentAuthors" Target="commentAuthor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97C649-EFD7-4713-907F-B5A964303FD2}" type="datetimeFigureOut">
              <a:rPr lang="en-US" smtClean="0"/>
              <a:t>4/8/21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753986-0301-46AE-9430-0F1D187314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162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Welcome, introduce yourself and the program. Feel free to share about your education/career background, how long you’ve been teaching, etc.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0F7F8C-1EA9-44F1-9262-2B8D5C48808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827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53986-0301-46AE-9430-0F1D187314E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302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53986-0301-46AE-9430-0F1D187314E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686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53986-0301-46AE-9430-0F1D187314E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245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53986-0301-46AE-9430-0F1D187314E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275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53986-0301-46AE-9430-0F1D187314E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6902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53986-0301-46AE-9430-0F1D187314E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814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753986-0301-46AE-9430-0F1D187314E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649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_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0"/>
            <a:ext cx="12190271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269239" y="2077800"/>
            <a:ext cx="5826761" cy="3592580"/>
          </a:xfrm>
          <a:prstGeom prst="rect">
            <a:avLst/>
          </a:prstGeom>
          <a:solidFill>
            <a:srgbClr val="002050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69302" y="2077814"/>
            <a:ext cx="5826761" cy="1793104"/>
          </a:xfrm>
          <a:noFill/>
        </p:spPr>
        <p:txBody>
          <a:bodyPr lIns="146304" tIns="91440" rIns="146304" bIns="91440" anchor="t" anchorCtr="0"/>
          <a:lstStyle>
            <a:lvl1pPr>
              <a:defRPr sz="5294" spc="-98" baseline="0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7683" y="3877276"/>
            <a:ext cx="5826761" cy="1793104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137">
                <a:gradFill>
                  <a:gsLst>
                    <a:gs pos="57576">
                      <a:srgbClr val="FFFFFF"/>
                    </a:gs>
                    <a:gs pos="35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 bwMode="gray">
          <a:xfrm>
            <a:off x="448213" y="6039211"/>
            <a:ext cx="1648360" cy="353933"/>
            <a:chOff x="457200" y="1643393"/>
            <a:chExt cx="4492753" cy="96454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 bwMode="gray">
            <a:xfrm>
              <a:off x="457200" y="1643393"/>
              <a:ext cx="964540" cy="964540"/>
            </a:xfrm>
            <a:prstGeom prst="rect">
              <a:avLst/>
            </a:prstGeom>
          </p:spPr>
        </p:pic>
        <p:sp>
          <p:nvSpPr>
            <p:cNvPr id="11" name="Freeform 12"/>
            <p:cNvSpPr>
              <a:spLocks noEditPoints="1"/>
            </p:cNvSpPr>
            <p:nvPr/>
          </p:nvSpPr>
          <p:spPr bwMode="gray">
            <a:xfrm>
              <a:off x="1703514" y="1792710"/>
              <a:ext cx="3246439" cy="635329"/>
            </a:xfrm>
            <a:custGeom>
              <a:avLst/>
              <a:gdLst>
                <a:gd name="T0" fmla="*/ 218 w 1139"/>
                <a:gd name="T1" fmla="*/ 217 h 220"/>
                <a:gd name="T2" fmla="*/ 185 w 1139"/>
                <a:gd name="T3" fmla="*/ 52 h 220"/>
                <a:gd name="T4" fmla="*/ 120 w 1139"/>
                <a:gd name="T5" fmla="*/ 217 h 220"/>
                <a:gd name="T6" fmla="*/ 32 w 1139"/>
                <a:gd name="T7" fmla="*/ 52 h 220"/>
                <a:gd name="T8" fmla="*/ 33 w 1139"/>
                <a:gd name="T9" fmla="*/ 93 h 220"/>
                <a:gd name="T10" fmla="*/ 0 w 1139"/>
                <a:gd name="T11" fmla="*/ 15 h 220"/>
                <a:gd name="T12" fmla="*/ 109 w 1139"/>
                <a:gd name="T13" fmla="*/ 168 h 220"/>
                <a:gd name="T14" fmla="*/ 171 w 1139"/>
                <a:gd name="T15" fmla="*/ 15 h 220"/>
                <a:gd name="T16" fmla="*/ 285 w 1139"/>
                <a:gd name="T17" fmla="*/ 72 h 220"/>
                <a:gd name="T18" fmla="*/ 269 w 1139"/>
                <a:gd name="T19" fmla="*/ 11 h 220"/>
                <a:gd name="T20" fmla="*/ 254 w 1139"/>
                <a:gd name="T21" fmla="*/ 45 h 220"/>
                <a:gd name="T22" fmla="*/ 289 w 1139"/>
                <a:gd name="T23" fmla="*/ 31 h 220"/>
                <a:gd name="T24" fmla="*/ 405 w 1139"/>
                <a:gd name="T25" fmla="*/ 71 h 220"/>
                <a:gd name="T26" fmla="*/ 318 w 1139"/>
                <a:gd name="T27" fmla="*/ 107 h 220"/>
                <a:gd name="T28" fmla="*/ 343 w 1139"/>
                <a:gd name="T29" fmla="*/ 211 h 220"/>
                <a:gd name="T30" fmla="*/ 422 w 1139"/>
                <a:gd name="T31" fmla="*/ 210 h 220"/>
                <a:gd name="T32" fmla="*/ 404 w 1139"/>
                <a:gd name="T33" fmla="*/ 189 h 220"/>
                <a:gd name="T34" fmla="*/ 344 w 1139"/>
                <a:gd name="T35" fmla="*/ 145 h 220"/>
                <a:gd name="T36" fmla="*/ 420 w 1139"/>
                <a:gd name="T37" fmla="*/ 108 h 220"/>
                <a:gd name="T38" fmla="*/ 421 w 1139"/>
                <a:gd name="T39" fmla="*/ 76 h 220"/>
                <a:gd name="T40" fmla="*/ 495 w 1139"/>
                <a:gd name="T41" fmla="*/ 78 h 220"/>
                <a:gd name="T42" fmla="*/ 481 w 1139"/>
                <a:gd name="T43" fmla="*/ 72 h 220"/>
                <a:gd name="T44" fmla="*/ 481 w 1139"/>
                <a:gd name="T45" fmla="*/ 217 h 220"/>
                <a:gd name="T46" fmla="*/ 512 w 1139"/>
                <a:gd name="T47" fmla="*/ 100 h 220"/>
                <a:gd name="T48" fmla="*/ 531 w 1139"/>
                <a:gd name="T49" fmla="*/ 106 h 220"/>
                <a:gd name="T50" fmla="*/ 517 w 1139"/>
                <a:gd name="T51" fmla="*/ 70 h 220"/>
                <a:gd name="T52" fmla="*/ 661 w 1139"/>
                <a:gd name="T53" fmla="*/ 199 h 220"/>
                <a:gd name="T54" fmla="*/ 533 w 1139"/>
                <a:gd name="T55" fmla="*/ 146 h 220"/>
                <a:gd name="T56" fmla="*/ 663 w 1139"/>
                <a:gd name="T57" fmla="*/ 89 h 220"/>
                <a:gd name="T58" fmla="*/ 608 w 1139"/>
                <a:gd name="T59" fmla="*/ 97 h 220"/>
                <a:gd name="T60" fmla="*/ 579 w 1139"/>
                <a:gd name="T61" fmla="*/ 180 h 220"/>
                <a:gd name="T62" fmla="*/ 646 w 1139"/>
                <a:gd name="T63" fmla="*/ 144 h 220"/>
                <a:gd name="T64" fmla="*/ 732 w 1139"/>
                <a:gd name="T65" fmla="*/ 110 h 220"/>
                <a:gd name="T66" fmla="*/ 770 w 1139"/>
                <a:gd name="T67" fmla="*/ 98 h 220"/>
                <a:gd name="T68" fmla="*/ 786 w 1139"/>
                <a:gd name="T69" fmla="*/ 75 h 220"/>
                <a:gd name="T70" fmla="*/ 753 w 1139"/>
                <a:gd name="T71" fmla="*/ 69 h 220"/>
                <a:gd name="T72" fmla="*/ 701 w 1139"/>
                <a:gd name="T73" fmla="*/ 131 h 220"/>
                <a:gd name="T74" fmla="*/ 750 w 1139"/>
                <a:gd name="T75" fmla="*/ 164 h 220"/>
                <a:gd name="T76" fmla="*/ 738 w 1139"/>
                <a:gd name="T77" fmla="*/ 193 h 220"/>
                <a:gd name="T78" fmla="*/ 698 w 1139"/>
                <a:gd name="T79" fmla="*/ 179 h 220"/>
                <a:gd name="T80" fmla="*/ 717 w 1139"/>
                <a:gd name="T81" fmla="*/ 218 h 220"/>
                <a:gd name="T82" fmla="*/ 794 w 1139"/>
                <a:gd name="T83" fmla="*/ 175 h 220"/>
                <a:gd name="T84" fmla="*/ 938 w 1139"/>
                <a:gd name="T85" fmla="*/ 89 h 220"/>
                <a:gd name="T86" fmla="*/ 882 w 1139"/>
                <a:gd name="T87" fmla="*/ 220 h 220"/>
                <a:gd name="T88" fmla="*/ 829 w 1139"/>
                <a:gd name="T89" fmla="*/ 89 h 220"/>
                <a:gd name="T90" fmla="*/ 922 w 1139"/>
                <a:gd name="T91" fmla="*/ 144 h 220"/>
                <a:gd name="T92" fmla="*/ 855 w 1139"/>
                <a:gd name="T93" fmla="*/ 109 h 220"/>
                <a:gd name="T94" fmla="*/ 884 w 1139"/>
                <a:gd name="T95" fmla="*/ 192 h 220"/>
                <a:gd name="T96" fmla="*/ 1139 w 1139"/>
                <a:gd name="T97" fmla="*/ 100 h 220"/>
                <a:gd name="T98" fmla="*/ 1104 w 1139"/>
                <a:gd name="T99" fmla="*/ 29 h 220"/>
                <a:gd name="T100" fmla="*/ 1070 w 1139"/>
                <a:gd name="T101" fmla="*/ 40 h 220"/>
                <a:gd name="T102" fmla="*/ 1019 w 1139"/>
                <a:gd name="T103" fmla="*/ 54 h 220"/>
                <a:gd name="T104" fmla="*/ 1055 w 1139"/>
                <a:gd name="T105" fmla="*/ 32 h 220"/>
                <a:gd name="T106" fmla="*/ 1056 w 1139"/>
                <a:gd name="T107" fmla="*/ 3 h 220"/>
                <a:gd name="T108" fmla="*/ 991 w 1139"/>
                <a:gd name="T109" fmla="*/ 25 h 220"/>
                <a:gd name="T110" fmla="*/ 961 w 1139"/>
                <a:gd name="T111" fmla="*/ 72 h 220"/>
                <a:gd name="T112" fmla="*/ 985 w 1139"/>
                <a:gd name="T113" fmla="*/ 217 h 220"/>
                <a:gd name="T114" fmla="*/ 1070 w 1139"/>
                <a:gd name="T115" fmla="*/ 100 h 220"/>
                <a:gd name="T116" fmla="*/ 1127 w 1139"/>
                <a:gd name="T117" fmla="*/ 219 h 220"/>
                <a:gd name="T118" fmla="*/ 1139 w 1139"/>
                <a:gd name="T119" fmla="*/ 187 h 220"/>
                <a:gd name="T120" fmla="*/ 1123 w 1139"/>
                <a:gd name="T121" fmla="*/ 192 h 220"/>
                <a:gd name="T122" fmla="*/ 1104 w 1139"/>
                <a:gd name="T123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39" h="220">
                  <a:moveTo>
                    <a:pt x="171" y="15"/>
                  </a:moveTo>
                  <a:cubicBezTo>
                    <a:pt x="218" y="15"/>
                    <a:pt x="218" y="15"/>
                    <a:pt x="218" y="15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184" y="217"/>
                    <a:pt x="184" y="217"/>
                    <a:pt x="184" y="217"/>
                  </a:cubicBezTo>
                  <a:cubicBezTo>
                    <a:pt x="184" y="89"/>
                    <a:pt x="184" y="89"/>
                    <a:pt x="184" y="89"/>
                  </a:cubicBezTo>
                  <a:cubicBezTo>
                    <a:pt x="184" y="80"/>
                    <a:pt x="184" y="67"/>
                    <a:pt x="185" y="52"/>
                  </a:cubicBezTo>
                  <a:cubicBezTo>
                    <a:pt x="185" y="52"/>
                    <a:pt x="185" y="52"/>
                    <a:pt x="185" y="52"/>
                  </a:cubicBezTo>
                  <a:cubicBezTo>
                    <a:pt x="183" y="58"/>
                    <a:pt x="182" y="65"/>
                    <a:pt x="180" y="68"/>
                  </a:cubicBezTo>
                  <a:cubicBezTo>
                    <a:pt x="120" y="217"/>
                    <a:pt x="120" y="217"/>
                    <a:pt x="120" y="217"/>
                  </a:cubicBezTo>
                  <a:cubicBezTo>
                    <a:pt x="97" y="217"/>
                    <a:pt x="97" y="217"/>
                    <a:pt x="97" y="217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6" y="66"/>
                    <a:pt x="34" y="60"/>
                    <a:pt x="32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2" y="56"/>
                    <a:pt x="32" y="60"/>
                    <a:pt x="32" y="65"/>
                  </a:cubicBezTo>
                  <a:cubicBezTo>
                    <a:pt x="33" y="76"/>
                    <a:pt x="33" y="85"/>
                    <a:pt x="33" y="93"/>
                  </a:cubicBezTo>
                  <a:cubicBezTo>
                    <a:pt x="33" y="217"/>
                    <a:pt x="33" y="217"/>
                    <a:pt x="33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5" y="153"/>
                    <a:pt x="108" y="162"/>
                    <a:pt x="109" y="168"/>
                  </a:cubicBezTo>
                  <a:cubicBezTo>
                    <a:pt x="110" y="168"/>
                    <a:pt x="110" y="168"/>
                    <a:pt x="110" y="168"/>
                  </a:cubicBezTo>
                  <a:cubicBezTo>
                    <a:pt x="119" y="142"/>
                    <a:pt x="119" y="142"/>
                    <a:pt x="119" y="142"/>
                  </a:cubicBezTo>
                  <a:lnTo>
                    <a:pt x="171" y="15"/>
                  </a:lnTo>
                  <a:close/>
                  <a:moveTo>
                    <a:pt x="251" y="217"/>
                  </a:move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ubicBezTo>
                    <a:pt x="251" y="72"/>
                    <a:pt x="251" y="72"/>
                    <a:pt x="251" y="72"/>
                  </a:cubicBezTo>
                  <a:lnTo>
                    <a:pt x="251" y="217"/>
                  </a:lnTo>
                  <a:close/>
                  <a:moveTo>
                    <a:pt x="269" y="11"/>
                  </a:moveTo>
                  <a:cubicBezTo>
                    <a:pt x="263" y="11"/>
                    <a:pt x="258" y="13"/>
                    <a:pt x="254" y="17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5"/>
                  </a:cubicBezTo>
                  <a:cubicBezTo>
                    <a:pt x="258" y="48"/>
                    <a:pt x="263" y="50"/>
                    <a:pt x="269" y="50"/>
                  </a:cubicBezTo>
                  <a:cubicBezTo>
                    <a:pt x="274" y="50"/>
                    <a:pt x="279" y="48"/>
                    <a:pt x="283" y="45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1"/>
                    <a:pt x="283" y="17"/>
                  </a:cubicBezTo>
                  <a:cubicBezTo>
                    <a:pt x="279" y="13"/>
                    <a:pt x="274" y="11"/>
                    <a:pt x="269" y="11"/>
                  </a:cubicBezTo>
                  <a:close/>
                  <a:moveTo>
                    <a:pt x="405" y="71"/>
                  </a:moveTo>
                  <a:cubicBezTo>
                    <a:pt x="399" y="69"/>
                    <a:pt x="393" y="69"/>
                    <a:pt x="386" y="69"/>
                  </a:cubicBez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5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lose/>
                  <a:moveTo>
                    <a:pt x="517" y="70"/>
                  </a:move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cubicBezTo>
                    <a:pt x="481" y="97"/>
                    <a:pt x="481" y="97"/>
                    <a:pt x="481" y="97"/>
                  </a:cubicBez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lose/>
                  <a:moveTo>
                    <a:pt x="663" y="89"/>
                  </a:moveTo>
                  <a:cubicBezTo>
                    <a:pt x="675" y="102"/>
                    <a:pt x="682" y="120"/>
                    <a:pt x="682" y="143"/>
                  </a:cubicBezTo>
                  <a:cubicBezTo>
                    <a:pt x="682" y="166"/>
                    <a:pt x="675" y="185"/>
                    <a:pt x="661" y="199"/>
                  </a:cubicBezTo>
                  <a:cubicBezTo>
                    <a:pt x="648" y="213"/>
                    <a:pt x="629" y="220"/>
                    <a:pt x="606" y="220"/>
                  </a:cubicBezTo>
                  <a:cubicBezTo>
                    <a:pt x="584" y="220"/>
                    <a:pt x="566" y="213"/>
                    <a:pt x="553" y="200"/>
                  </a:cubicBezTo>
                  <a:cubicBezTo>
                    <a:pt x="540" y="187"/>
                    <a:pt x="533" y="169"/>
                    <a:pt x="533" y="146"/>
                  </a:cubicBezTo>
                  <a:cubicBezTo>
                    <a:pt x="533" y="122"/>
                    <a:pt x="540" y="103"/>
                    <a:pt x="553" y="89"/>
                  </a:cubicBezTo>
                  <a:cubicBezTo>
                    <a:pt x="567" y="76"/>
                    <a:pt x="586" y="69"/>
                    <a:pt x="610" y="69"/>
                  </a:cubicBezTo>
                  <a:cubicBezTo>
                    <a:pt x="632" y="69"/>
                    <a:pt x="650" y="75"/>
                    <a:pt x="663" y="89"/>
                  </a:cubicBezTo>
                  <a:close/>
                  <a:moveTo>
                    <a:pt x="646" y="144"/>
                  </a:moveTo>
                  <a:cubicBezTo>
                    <a:pt x="646" y="129"/>
                    <a:pt x="643" y="117"/>
                    <a:pt x="636" y="109"/>
                  </a:cubicBezTo>
                  <a:cubicBezTo>
                    <a:pt x="629" y="101"/>
                    <a:pt x="620" y="97"/>
                    <a:pt x="608" y="97"/>
                  </a:cubicBezTo>
                  <a:cubicBezTo>
                    <a:pt x="596" y="97"/>
                    <a:pt x="586" y="101"/>
                    <a:pt x="579" y="109"/>
                  </a:cubicBezTo>
                  <a:cubicBezTo>
                    <a:pt x="572" y="118"/>
                    <a:pt x="568" y="130"/>
                    <a:pt x="568" y="145"/>
                  </a:cubicBezTo>
                  <a:cubicBezTo>
                    <a:pt x="568" y="160"/>
                    <a:pt x="572" y="172"/>
                    <a:pt x="579" y="180"/>
                  </a:cubicBezTo>
                  <a:cubicBezTo>
                    <a:pt x="586" y="188"/>
                    <a:pt x="596" y="192"/>
                    <a:pt x="608" y="192"/>
                  </a:cubicBezTo>
                  <a:cubicBezTo>
                    <a:pt x="621" y="192"/>
                    <a:pt x="630" y="188"/>
                    <a:pt x="637" y="180"/>
                  </a:cubicBezTo>
                  <a:cubicBezTo>
                    <a:pt x="643" y="172"/>
                    <a:pt x="646" y="160"/>
                    <a:pt x="646" y="144"/>
                  </a:cubicBezTo>
                  <a:close/>
                  <a:moveTo>
                    <a:pt x="757" y="132"/>
                  </a:moveTo>
                  <a:cubicBezTo>
                    <a:pt x="746" y="128"/>
                    <a:pt x="739" y="124"/>
                    <a:pt x="737" y="121"/>
                  </a:cubicBezTo>
                  <a:cubicBezTo>
                    <a:pt x="734" y="119"/>
                    <a:pt x="732" y="115"/>
                    <a:pt x="732" y="110"/>
                  </a:cubicBezTo>
                  <a:cubicBezTo>
                    <a:pt x="732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6" y="106"/>
                    <a:pt x="786" y="106"/>
                    <a:pt x="786" y="106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0" y="70"/>
                  </a:cubicBezTo>
                  <a:cubicBezTo>
                    <a:pt x="764" y="69"/>
                    <a:pt x="758" y="69"/>
                    <a:pt x="753" y="69"/>
                  </a:cubicBez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1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0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3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8" y="208"/>
                  </a:cubicBezTo>
                  <a:cubicBezTo>
                    <a:pt x="789" y="199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0" y="137"/>
                    <a:pt x="757" y="132"/>
                  </a:cubicBezTo>
                  <a:close/>
                  <a:moveTo>
                    <a:pt x="938" y="89"/>
                  </a:moveTo>
                  <a:cubicBezTo>
                    <a:pt x="951" y="102"/>
                    <a:pt x="957" y="120"/>
                    <a:pt x="957" y="143"/>
                  </a:cubicBezTo>
                  <a:cubicBezTo>
                    <a:pt x="957" y="166"/>
                    <a:pt x="951" y="185"/>
                    <a:pt x="937" y="199"/>
                  </a:cubicBezTo>
                  <a:cubicBezTo>
                    <a:pt x="924" y="213"/>
                    <a:pt x="905" y="220"/>
                    <a:pt x="882" y="220"/>
                  </a:cubicBezTo>
                  <a:cubicBezTo>
                    <a:pt x="860" y="220"/>
                    <a:pt x="842" y="213"/>
                    <a:pt x="829" y="200"/>
                  </a:cubicBezTo>
                  <a:cubicBezTo>
                    <a:pt x="816" y="187"/>
                    <a:pt x="809" y="169"/>
                    <a:pt x="809" y="146"/>
                  </a:cubicBezTo>
                  <a:cubicBezTo>
                    <a:pt x="809" y="122"/>
                    <a:pt x="816" y="103"/>
                    <a:pt x="829" y="89"/>
                  </a:cubicBezTo>
                  <a:cubicBezTo>
                    <a:pt x="843" y="76"/>
                    <a:pt x="862" y="69"/>
                    <a:pt x="885" y="69"/>
                  </a:cubicBezTo>
                  <a:cubicBezTo>
                    <a:pt x="908" y="69"/>
                    <a:pt x="926" y="75"/>
                    <a:pt x="938" y="89"/>
                  </a:cubicBezTo>
                  <a:close/>
                  <a:moveTo>
                    <a:pt x="922" y="144"/>
                  </a:moveTo>
                  <a:cubicBezTo>
                    <a:pt x="922" y="129"/>
                    <a:pt x="919" y="117"/>
                    <a:pt x="912" y="109"/>
                  </a:cubicBezTo>
                  <a:cubicBezTo>
                    <a:pt x="905" y="101"/>
                    <a:pt x="896" y="97"/>
                    <a:pt x="884" y="97"/>
                  </a:cubicBezTo>
                  <a:cubicBezTo>
                    <a:pt x="871" y="97"/>
                    <a:pt x="862" y="101"/>
                    <a:pt x="855" y="109"/>
                  </a:cubicBezTo>
                  <a:cubicBezTo>
                    <a:pt x="848" y="118"/>
                    <a:pt x="844" y="130"/>
                    <a:pt x="844" y="145"/>
                  </a:cubicBezTo>
                  <a:cubicBezTo>
                    <a:pt x="844" y="160"/>
                    <a:pt x="848" y="172"/>
                    <a:pt x="855" y="180"/>
                  </a:cubicBezTo>
                  <a:cubicBezTo>
                    <a:pt x="862" y="188"/>
                    <a:pt x="871" y="192"/>
                    <a:pt x="884" y="192"/>
                  </a:cubicBezTo>
                  <a:cubicBezTo>
                    <a:pt x="896" y="192"/>
                    <a:pt x="906" y="188"/>
                    <a:pt x="912" y="180"/>
                  </a:cubicBezTo>
                  <a:cubicBezTo>
                    <a:pt x="919" y="172"/>
                    <a:pt x="922" y="160"/>
                    <a:pt x="922" y="144"/>
                  </a:cubicBezTo>
                  <a:close/>
                  <a:moveTo>
                    <a:pt x="1139" y="100"/>
                  </a:moveTo>
                  <a:cubicBezTo>
                    <a:pt x="1139" y="72"/>
                    <a:pt x="1139" y="72"/>
                    <a:pt x="1139" y="72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3" y="29"/>
                    <a:pt x="1103" y="29"/>
                    <a:pt x="1103" y="29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19" y="54"/>
                    <a:pt x="1019" y="54"/>
                    <a:pt x="1019" y="54"/>
                  </a:cubicBezTo>
                  <a:cubicBezTo>
                    <a:pt x="1019" y="46"/>
                    <a:pt x="1021" y="39"/>
                    <a:pt x="1025" y="35"/>
                  </a:cubicBezTo>
                  <a:cubicBezTo>
                    <a:pt x="1028" y="30"/>
                    <a:pt x="1034" y="28"/>
                    <a:pt x="1040" y="28"/>
                  </a:cubicBezTo>
                  <a:cubicBezTo>
                    <a:pt x="1045" y="28"/>
                    <a:pt x="1050" y="29"/>
                    <a:pt x="1055" y="32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6" y="3"/>
                    <a:pt x="1056" y="3"/>
                    <a:pt x="1056" y="3"/>
                  </a:cubicBezTo>
                  <a:cubicBezTo>
                    <a:pt x="1051" y="1"/>
                    <a:pt x="1045" y="0"/>
                    <a:pt x="1037" y="0"/>
                  </a:cubicBezTo>
                  <a:cubicBezTo>
                    <a:pt x="1027" y="0"/>
                    <a:pt x="1018" y="3"/>
                    <a:pt x="1010" y="7"/>
                  </a:cubicBezTo>
                  <a:cubicBezTo>
                    <a:pt x="1002" y="11"/>
                    <a:pt x="996" y="17"/>
                    <a:pt x="991" y="25"/>
                  </a:cubicBezTo>
                  <a:cubicBezTo>
                    <a:pt x="987" y="33"/>
                    <a:pt x="985" y="42"/>
                    <a:pt x="985" y="5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70" y="174"/>
                    <a:pt x="1070" y="174"/>
                    <a:pt x="1070" y="174"/>
                  </a:cubicBezTo>
                  <a:cubicBezTo>
                    <a:pt x="1070" y="205"/>
                    <a:pt x="1084" y="220"/>
                    <a:pt x="1113" y="220"/>
                  </a:cubicBezTo>
                  <a:cubicBezTo>
                    <a:pt x="1118" y="220"/>
                    <a:pt x="1122" y="220"/>
                    <a:pt x="1127" y="219"/>
                  </a:cubicBezTo>
                  <a:cubicBezTo>
                    <a:pt x="1133" y="217"/>
                    <a:pt x="1136" y="216"/>
                    <a:pt x="1138" y="215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7" y="188"/>
                    <a:pt x="1137" y="188"/>
                    <a:pt x="1137" y="188"/>
                  </a:cubicBezTo>
                  <a:cubicBezTo>
                    <a:pt x="1135" y="189"/>
                    <a:pt x="1133" y="190"/>
                    <a:pt x="1130" y="191"/>
                  </a:cubicBezTo>
                  <a:cubicBezTo>
                    <a:pt x="1127" y="192"/>
                    <a:pt x="1125" y="192"/>
                    <a:pt x="1123" y="192"/>
                  </a:cubicBezTo>
                  <a:cubicBezTo>
                    <a:pt x="1117" y="192"/>
                    <a:pt x="1112" y="190"/>
                    <a:pt x="1109" y="187"/>
                  </a:cubicBezTo>
                  <a:cubicBezTo>
                    <a:pt x="1106" y="183"/>
                    <a:pt x="1104" y="177"/>
                    <a:pt x="1104" y="168"/>
                  </a:cubicBezTo>
                  <a:cubicBezTo>
                    <a:pt x="1104" y="100"/>
                    <a:pt x="1104" y="100"/>
                    <a:pt x="1104" y="100"/>
                  </a:cubicBezTo>
                  <a:lnTo>
                    <a:pt x="1139" y="100"/>
                  </a:lnTo>
                  <a:close/>
                </a:path>
              </a:pathLst>
            </a:custGeom>
            <a:solidFill>
              <a:srgbClr val="76767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</p:grpSp>
    </p:spTree>
    <p:extLst>
      <p:ext uri="{BB962C8B-B14F-4D97-AF65-F5344CB8AC3E}">
        <p14:creationId xmlns:p14="http://schemas.microsoft.com/office/powerpoint/2010/main" val="353299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1946751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7"/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1946751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7"/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635167"/>
      </p:ext>
    </p:extLst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1946751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2"/>
              </a:buClr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1946751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2"/>
              </a:buClr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295161"/>
      </p:ext>
    </p:extLst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1946751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7"/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1946751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7"/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422455"/>
      </p:ext>
    </p:extLst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17955694"/>
      </p:ext>
    </p:extLst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1186356"/>
            <a:ext cx="9859116" cy="2697988"/>
          </a:xfrm>
          <a:noFill/>
        </p:spPr>
        <p:txBody>
          <a:bodyPr tIns="91440" bIns="91440" anchor="t" anchorCtr="0"/>
          <a:lstStyle>
            <a:lvl1pPr>
              <a:defRPr sz="7058" spc="-98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240" y="3877277"/>
            <a:ext cx="9860674" cy="1793881"/>
          </a:xfrm>
          <a:noFill/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3529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0006150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1186356"/>
            <a:ext cx="9859116" cy="2697988"/>
          </a:xfrm>
          <a:noFill/>
        </p:spPr>
        <p:txBody>
          <a:bodyPr tIns="91440" bIns="91440" anchor="t" anchorCtr="0"/>
          <a:lstStyle>
            <a:lvl1pPr>
              <a:defRPr lang="en-US" sz="7058" b="0" kern="1200" cap="none" spc="-98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39626130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4526092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617000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1310304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211679"/>
      </p:ext>
    </p:extLst>
  </p:cSld>
  <p:clrMapOvr>
    <a:masterClrMapping/>
  </p:clrMapOvr>
  <p:transition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65610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36822448"/>
      </p:ext>
    </p:extLst>
  </p:cSld>
  <p:clrMapOvr>
    <a:masterClrMapping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31557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95799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189176"/>
            <a:ext cx="12192000" cy="5668824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2" tIns="45722" rIns="45722" bIns="4572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spcBef>
                <a:spcPct val="0"/>
              </a:spcBef>
              <a:spcAft>
                <a:spcPct val="0"/>
              </a:spcAft>
            </a:pPr>
            <a:endParaRPr lang="en-US" sz="1765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239" y="1197322"/>
            <a:ext cx="11653522" cy="1956973"/>
          </a:xfrm>
        </p:spPr>
        <p:txBody>
          <a:bodyPr/>
          <a:lstStyle>
            <a:lvl1pPr marL="0" indent="0">
              <a:buNone/>
              <a:defRPr sz="3235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72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3090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851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30292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652453"/>
      </p:ext>
    </p:extLst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69240" y="6170059"/>
            <a:ext cx="11623331" cy="39531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85" tIns="143428" rIns="179285" bIns="143428" numCol="1" anchor="t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</a:t>
            </a:r>
            <a:r>
              <a:rPr lang="en-US" sz="686" baseline="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 Copyright</a:t>
            </a:r>
            <a:r>
              <a:rPr lang="en-US" sz="686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 Microsoft Corporation. All rights reserved.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50202" y="3083653"/>
            <a:ext cx="3223861" cy="69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454285"/>
      </p:ext>
    </p:extLst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69239" y="1189177"/>
            <a:ext cx="11653523" cy="2396047"/>
          </a:xfrm>
          <a:prstGeom prst="rect">
            <a:avLst/>
          </a:prstGeom>
        </p:spPr>
        <p:txBody>
          <a:bodyPr/>
          <a:lstStyle>
            <a:lvl1pPr marL="284790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352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60241" indent="-275453">
              <a:buClr>
                <a:schemeClr val="tx1"/>
              </a:buClr>
              <a:buSzPct val="90000"/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45031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274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69128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293225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196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38876"/>
            <a:ext cx="12192001" cy="619125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27" spc="-50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326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831694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555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122363"/>
            <a:ext cx="10427677" cy="2387600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602038"/>
            <a:ext cx="10439400" cy="1655762"/>
          </a:xfrm>
        </p:spPr>
        <p:txBody>
          <a:bodyPr>
            <a:normAutofit/>
          </a:bodyPr>
          <a:lstStyle>
            <a:lvl1pPr marL="0" indent="0" algn="l">
              <a:buNone/>
              <a:defRPr sz="25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691662"/>
          </a:xfrm>
          <a:prstGeom prst="rect">
            <a:avLst/>
          </a:prstGeom>
          <a:solidFill>
            <a:srgbClr val="5558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365760" bIns="0" rtlCol="0" anchor="ctr"/>
          <a:lstStyle/>
          <a:p>
            <a:pPr algn="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65178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bg>
      <p:bgPr>
        <a:solidFill>
          <a:srgbClr val="555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736324"/>
            <a:ext cx="10427677" cy="1509283"/>
          </a:xfrm>
        </p:spPr>
        <p:txBody>
          <a:bodyPr anchor="b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1"/>
            <a:ext cx="12192000" cy="224818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95569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601200" y="114300"/>
            <a:ext cx="2486025" cy="457201"/>
          </a:xfrm>
        </p:spPr>
        <p:txBody>
          <a:bodyPr vert="horz" lIns="0" tIns="45720" rIns="0" bIns="45720" rtlCol="0" anchor="ctr">
            <a:noAutofit/>
          </a:bodyPr>
          <a:lstStyle>
            <a:lvl1pPr marL="0" indent="0" algn="r">
              <a:buNone/>
              <a:defRPr lang="en-US" sz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1200" smtClean="0">
                <a:solidFill>
                  <a:schemeClr val="bg1"/>
                </a:solidFill>
              </a:defRPr>
            </a:lvl2pPr>
            <a:lvl3pPr>
              <a:defRPr lang="en-US" sz="1200" smtClean="0">
                <a:solidFill>
                  <a:schemeClr val="bg1"/>
                </a:solidFill>
              </a:defRPr>
            </a:lvl3pPr>
            <a:lvl4pPr>
              <a:defRPr lang="en-US" sz="1200" smtClean="0">
                <a:solidFill>
                  <a:schemeClr val="bg1"/>
                </a:solidFill>
              </a:defRPr>
            </a:lvl4pPr>
            <a:lvl5pPr>
              <a:defRPr lang="en-US" sz="1200">
                <a:solidFill>
                  <a:schemeClr val="bg1"/>
                </a:solidFill>
              </a:defRPr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410295216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228600" y="902172"/>
            <a:ext cx="11734800" cy="5263238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601200" y="114300"/>
            <a:ext cx="2486025" cy="457201"/>
          </a:xfrm>
        </p:spPr>
        <p:txBody>
          <a:bodyPr vert="horz" lIns="0" tIns="45720" rIns="0" bIns="45720" rtlCol="0" anchor="ctr">
            <a:noAutofit/>
          </a:bodyPr>
          <a:lstStyle>
            <a:lvl1pPr marL="0" indent="0" algn="r">
              <a:buNone/>
              <a:defRPr lang="en-US" sz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1200" smtClean="0">
                <a:solidFill>
                  <a:schemeClr val="bg1"/>
                </a:solidFill>
              </a:defRPr>
            </a:lvl2pPr>
            <a:lvl3pPr>
              <a:defRPr lang="en-US" sz="1200" smtClean="0">
                <a:solidFill>
                  <a:schemeClr val="bg1"/>
                </a:solidFill>
              </a:defRPr>
            </a:lvl3pPr>
            <a:lvl4pPr>
              <a:defRPr lang="en-US" sz="1200" smtClean="0">
                <a:solidFill>
                  <a:schemeClr val="bg1"/>
                </a:solidFill>
              </a:defRPr>
            </a:lvl4pPr>
            <a:lvl5pPr>
              <a:defRPr lang="en-US" sz="1200">
                <a:solidFill>
                  <a:schemeClr val="bg1"/>
                </a:solidFill>
              </a:defRPr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388456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1186356"/>
            <a:ext cx="9859116" cy="2697988"/>
          </a:xfrm>
          <a:noFill/>
        </p:spPr>
        <p:txBody>
          <a:bodyPr tIns="91440" bIns="91440" anchor="t" anchorCtr="0"/>
          <a:lstStyle>
            <a:lvl1pPr>
              <a:defRPr sz="7058" spc="-98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240" y="3877277"/>
            <a:ext cx="9860674" cy="1793881"/>
          </a:xfrm>
          <a:noFill/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3529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5908531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96710"/>
            <a:ext cx="5760720" cy="537607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6714" y="896710"/>
            <a:ext cx="5760720" cy="537607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601200" y="114300"/>
            <a:ext cx="2486025" cy="457201"/>
          </a:xfrm>
        </p:spPr>
        <p:txBody>
          <a:bodyPr vert="horz" lIns="0" tIns="45720" rIns="0" bIns="45720" rtlCol="0" anchor="ctr">
            <a:noAutofit/>
          </a:bodyPr>
          <a:lstStyle>
            <a:lvl1pPr marL="0" indent="0" algn="r">
              <a:buNone/>
              <a:defRPr lang="en-US" sz="120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US" sz="1200" smtClean="0">
                <a:solidFill>
                  <a:schemeClr val="bg1"/>
                </a:solidFill>
              </a:defRPr>
            </a:lvl2pPr>
            <a:lvl3pPr>
              <a:defRPr lang="en-US" sz="1200" smtClean="0">
                <a:solidFill>
                  <a:schemeClr val="bg1"/>
                </a:solidFill>
              </a:defRPr>
            </a:lvl3pPr>
            <a:lvl4pPr>
              <a:defRPr lang="en-US" sz="1200" smtClean="0">
                <a:solidFill>
                  <a:schemeClr val="bg1"/>
                </a:solidFill>
              </a:defRPr>
            </a:lvl4pPr>
            <a:lvl5pPr>
              <a:defRPr lang="en-US" sz="1200">
                <a:solidFill>
                  <a:schemeClr val="bg1"/>
                </a:solidFill>
              </a:defRPr>
            </a:lvl5pPr>
          </a:lstStyle>
          <a:p>
            <a:pPr marL="228600" lvl="0" indent="-228600">
              <a:spcBef>
                <a:spcPct val="0"/>
              </a:spcBef>
            </a:pPr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50073542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951186"/>
            <a:ext cx="11600848" cy="5225777"/>
          </a:xfrm>
        </p:spPr>
        <p:txBody>
          <a:bodyPr numCol="2" spcCol="22860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  <a:defRPr lang="en-US" sz="1100" b="1" kern="1200" dirty="0">
                <a:solidFill>
                  <a:srgbClr val="5558AF"/>
                </a:solidFill>
                <a:latin typeface="+mn-lt"/>
                <a:ea typeface="+mn-ea"/>
                <a:cs typeface="+mn-cs"/>
              </a:defRPr>
            </a:lvl1pPr>
            <a:lvl2pPr marL="227013" indent="-112713">
              <a:spcBef>
                <a:spcPts val="300"/>
              </a:spcBef>
              <a:defRPr sz="1050"/>
            </a:lvl2pPr>
            <a:lvl3pPr>
              <a:defRPr sz="105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9601200" y="114300"/>
            <a:ext cx="2362200" cy="457200"/>
          </a:xfrm>
        </p:spPr>
        <p:txBody>
          <a:bodyPr wrap="none" lIns="0" tIns="0" rIns="0" bIns="0"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bg2">
                    <a:lumMod val="20000"/>
                    <a:lumOff val="80000"/>
                  </a:schemeClr>
                </a:solidFill>
              </a:defRPr>
            </a:lvl1pPr>
            <a:lvl2pPr marL="457200" indent="0" algn="r">
              <a:buNone/>
              <a:defRPr sz="1400"/>
            </a:lvl2pPr>
            <a:lvl3pPr marL="914400" indent="0" algn="r">
              <a:buNone/>
              <a:defRPr sz="1200"/>
            </a:lvl3pPr>
            <a:lvl4pPr marL="1371600" indent="0" algn="r">
              <a:buNone/>
              <a:defRPr sz="1100"/>
            </a:lvl4pPr>
            <a:lvl5pPr marL="1828800" indent="0" algn="r">
              <a:buNone/>
              <a:defRPr sz="1100"/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986147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4/8/21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42498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ata Slides">
    <p:bg>
      <p:bgPr>
        <a:blipFill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xfrm>
            <a:off x="5967907" y="6500813"/>
            <a:ext cx="247257" cy="255588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6596893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4/8/21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108270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05931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4933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3645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4/8/21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52031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666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1186356"/>
            <a:ext cx="9859116" cy="2697988"/>
          </a:xfrm>
          <a:noFill/>
        </p:spPr>
        <p:txBody>
          <a:bodyPr tIns="91440" bIns="91440" anchor="t" anchorCtr="0"/>
          <a:lstStyle>
            <a:lvl1pPr>
              <a:defRPr lang="en-US" sz="7058" b="0" kern="1200" cap="none" spc="-98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1818938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4/8/21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29501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4/8/21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39537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4/8/21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55636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98794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4/8/21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4142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874008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idx="1" hasCustomPrompt="1"/>
          </p:nvPr>
        </p:nvSpPr>
        <p:spPr>
          <a:xfrm>
            <a:off x="1219200" y="1219200"/>
            <a:ext cx="9753600" cy="44196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>
              <a:buNone/>
              <a:defRPr sz="3200" b="0"/>
            </a:lvl1pPr>
          </a:lstStyle>
          <a:p>
            <a:pPr lvl="0"/>
            <a:r>
              <a:rPr lang="en-US" dirty="0"/>
              <a:t>Text here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81AA81-AB63-4E45-873C-9FE3C65062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800" y="6090042"/>
            <a:ext cx="3403600" cy="4201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3C95214-7201-3242-93A8-0FF706AEA192}"/>
              </a:ext>
            </a:extLst>
          </p:cNvPr>
          <p:cNvSpPr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gradFill>
            <a:gsLst>
              <a:gs pos="0">
                <a:srgbClr val="00A9DC"/>
              </a:gs>
              <a:gs pos="99000">
                <a:srgbClr val="005192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628638-F32D-C64A-8F16-23BA5F2224DB}"/>
              </a:ext>
            </a:extLst>
          </p:cNvPr>
          <p:cNvSpPr txBox="1"/>
          <p:nvPr userDrawn="1"/>
        </p:nvSpPr>
        <p:spPr>
          <a:xfrm>
            <a:off x="0" y="41702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+mn-lt"/>
              </a:rPr>
              <a:t>Next Session</a:t>
            </a:r>
          </a:p>
        </p:txBody>
      </p:sp>
    </p:spTree>
    <p:extLst>
      <p:ext uri="{BB962C8B-B14F-4D97-AF65-F5344CB8AC3E}">
        <p14:creationId xmlns:p14="http://schemas.microsoft.com/office/powerpoint/2010/main" val="422505829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FCD15-D77C-4148-A0A2-2816D68B90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3EF25A-A8F3-204B-8546-F71B8F18A4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9B29AE-4027-874B-9DFE-E150B7209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4/8/21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9001ED-19A2-6D43-9E5C-BD3DDA8A7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5FA31A-3208-E641-B5D4-D3AF10A7A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4606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3F043-C993-1F44-A167-620E5C5A5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1C33B8-2149-7048-97F4-659BB2E83B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7C7FE-D97F-A044-BA09-904D89E5E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4/8/21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444A2-F463-124A-848C-A89A89F39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4A3B3B-ADB0-C644-88B7-90422557C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40259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20260-BC96-9B43-97CB-629CC0872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6869B3-2C5E-1C43-BF77-D97654F982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5ADD1-0A13-7A4F-99A1-F8A18BF75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4/8/21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BF5919-6E20-D54C-92C6-E9170D1F6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A99FD5-01F6-A042-9176-062EF76AD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7353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518632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F0F5B-6DCD-344E-A7C4-A6C032C49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F4D65F-AB08-E24B-A0A6-2E6782A9A2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5A317F-EB3F-5448-A231-ECAA6009B2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D036FB-BFC8-3D49-8D6F-A117A0445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4/8/21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28005D-AF69-BA42-BA71-8FFAC4637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AADC06-0BC3-2E40-930B-0D926DE36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25184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2C2F6-047F-8F41-9CFD-D5D49C7E7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506C66-21B4-D74F-9244-78A2785E5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9269FE-6301-A247-B173-135206BEFE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16FCEB-D11E-8B4A-AB1E-B6D3B9CA2C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F06E6B-7837-C84D-BAA4-9397707CA5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FB30B4-7D85-A24F-BF76-215A40983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4/8/21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FE3E39-B19F-8C4E-8F78-75ED5F389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61B0BC-C62C-B44A-8A62-B2DB20BB7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50448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12A2BE-1659-8B4C-BDF0-F6916331E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6CE359-D626-154E-A5DB-37CEF4714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4/8/21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43202C-1D52-554C-AD2D-F2C75A0CB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6AE683-80D6-9D48-9C27-33E94F563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3096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B68100-AE07-004B-A488-C266C1763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4/8/21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446216-9037-C846-8F2D-E2306162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15EFF9-16EA-4D45-AAD3-EA3DBCEA8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71880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25C0F-8F4F-E64B-B645-5600E2A1D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B9AFD-BBB1-0E4F-AE47-E8BBFC8C40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EEBEFF-7E13-2B40-B68F-DF1F3230B9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FBBED8-53CB-3347-8E21-8A1107683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4/8/21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72385E-95FF-4248-B3BF-03DB74F7E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8FD5C2-F347-ED4B-B03F-65C352B18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11214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05525-E22C-FB41-B92F-D94E5F3D7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4DE7E1-5F73-7642-8067-7525683DE2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905021-85A4-B446-BCAC-C7CDBD14AC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B701A5-D6C5-6845-A013-757DA1AEA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4/8/21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8C00D6-6228-6148-B62A-7E2466EBE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9B0056-A072-F543-835B-317094757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16854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83CBE-2613-3247-8218-2C51EE7BA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2C29EF-E3D9-1F41-928C-2F6A619174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6250FB-4E85-674F-9BC5-6A067D01B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4/8/21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A671B8-5B59-064D-A283-61D03DB17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C3B592-BDE8-5C4A-BFAA-B3E8E8084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92504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CFC100E-CA3D-C84A-9135-F7B8364462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B22865-539F-FC45-A0D4-14C707F53E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4E85D6-591C-4846-81B4-33A8A80CC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4/8/21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CACB1C-AB31-C84D-80FE-0822205CF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E2B7E0-D718-2446-A34C-FEB47C1D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2547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8243316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9115620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2582230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89655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19289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1104" y="3877271"/>
            <a:ext cx="6273418" cy="1794661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137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2" y="2075840"/>
            <a:ext cx="8067760" cy="1793104"/>
          </a:xfrm>
          <a:noFill/>
        </p:spPr>
        <p:txBody>
          <a:bodyPr lIns="146304" tIns="91440" rIns="146304" bIns="91440" anchor="t" anchorCtr="0"/>
          <a:lstStyle>
            <a:lvl1pPr>
              <a:defRPr sz="5294" spc="-98" baseline="0">
                <a:gradFill>
                  <a:gsLst>
                    <a:gs pos="3333">
                      <a:schemeClr val="tx2"/>
                    </a:gs>
                    <a:gs pos="3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grpSp>
        <p:nvGrpSpPr>
          <p:cNvPr id="6" name="Group 5"/>
          <p:cNvGrpSpPr>
            <a:grpSpLocks noChangeAspect="1"/>
          </p:cNvGrpSpPr>
          <p:nvPr userDrawn="1"/>
        </p:nvGrpSpPr>
        <p:grpSpPr bwMode="gray">
          <a:xfrm>
            <a:off x="448525" y="6034000"/>
            <a:ext cx="1648360" cy="353933"/>
            <a:chOff x="457200" y="1643393"/>
            <a:chExt cx="4492753" cy="96454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 bwMode="gray">
            <a:xfrm>
              <a:off x="457200" y="1643393"/>
              <a:ext cx="964540" cy="964540"/>
            </a:xfrm>
            <a:prstGeom prst="rect">
              <a:avLst/>
            </a:prstGeom>
          </p:spPr>
        </p:pic>
        <p:sp>
          <p:nvSpPr>
            <p:cNvPr id="10" name="Freeform 12"/>
            <p:cNvSpPr>
              <a:spLocks noEditPoints="1"/>
            </p:cNvSpPr>
            <p:nvPr/>
          </p:nvSpPr>
          <p:spPr bwMode="gray">
            <a:xfrm>
              <a:off x="1703514" y="1792710"/>
              <a:ext cx="3246439" cy="635329"/>
            </a:xfrm>
            <a:custGeom>
              <a:avLst/>
              <a:gdLst>
                <a:gd name="T0" fmla="*/ 218 w 1139"/>
                <a:gd name="T1" fmla="*/ 217 h 220"/>
                <a:gd name="T2" fmla="*/ 185 w 1139"/>
                <a:gd name="T3" fmla="*/ 52 h 220"/>
                <a:gd name="T4" fmla="*/ 120 w 1139"/>
                <a:gd name="T5" fmla="*/ 217 h 220"/>
                <a:gd name="T6" fmla="*/ 32 w 1139"/>
                <a:gd name="T7" fmla="*/ 52 h 220"/>
                <a:gd name="T8" fmla="*/ 33 w 1139"/>
                <a:gd name="T9" fmla="*/ 93 h 220"/>
                <a:gd name="T10" fmla="*/ 0 w 1139"/>
                <a:gd name="T11" fmla="*/ 15 h 220"/>
                <a:gd name="T12" fmla="*/ 109 w 1139"/>
                <a:gd name="T13" fmla="*/ 168 h 220"/>
                <a:gd name="T14" fmla="*/ 171 w 1139"/>
                <a:gd name="T15" fmla="*/ 15 h 220"/>
                <a:gd name="T16" fmla="*/ 285 w 1139"/>
                <a:gd name="T17" fmla="*/ 72 h 220"/>
                <a:gd name="T18" fmla="*/ 269 w 1139"/>
                <a:gd name="T19" fmla="*/ 11 h 220"/>
                <a:gd name="T20" fmla="*/ 254 w 1139"/>
                <a:gd name="T21" fmla="*/ 45 h 220"/>
                <a:gd name="T22" fmla="*/ 289 w 1139"/>
                <a:gd name="T23" fmla="*/ 31 h 220"/>
                <a:gd name="T24" fmla="*/ 405 w 1139"/>
                <a:gd name="T25" fmla="*/ 71 h 220"/>
                <a:gd name="T26" fmla="*/ 318 w 1139"/>
                <a:gd name="T27" fmla="*/ 107 h 220"/>
                <a:gd name="T28" fmla="*/ 343 w 1139"/>
                <a:gd name="T29" fmla="*/ 211 h 220"/>
                <a:gd name="T30" fmla="*/ 422 w 1139"/>
                <a:gd name="T31" fmla="*/ 210 h 220"/>
                <a:gd name="T32" fmla="*/ 404 w 1139"/>
                <a:gd name="T33" fmla="*/ 189 h 220"/>
                <a:gd name="T34" fmla="*/ 344 w 1139"/>
                <a:gd name="T35" fmla="*/ 145 h 220"/>
                <a:gd name="T36" fmla="*/ 420 w 1139"/>
                <a:gd name="T37" fmla="*/ 108 h 220"/>
                <a:gd name="T38" fmla="*/ 421 w 1139"/>
                <a:gd name="T39" fmla="*/ 76 h 220"/>
                <a:gd name="T40" fmla="*/ 495 w 1139"/>
                <a:gd name="T41" fmla="*/ 78 h 220"/>
                <a:gd name="T42" fmla="*/ 481 w 1139"/>
                <a:gd name="T43" fmla="*/ 72 h 220"/>
                <a:gd name="T44" fmla="*/ 481 w 1139"/>
                <a:gd name="T45" fmla="*/ 217 h 220"/>
                <a:gd name="T46" fmla="*/ 512 w 1139"/>
                <a:gd name="T47" fmla="*/ 100 h 220"/>
                <a:gd name="T48" fmla="*/ 531 w 1139"/>
                <a:gd name="T49" fmla="*/ 106 h 220"/>
                <a:gd name="T50" fmla="*/ 517 w 1139"/>
                <a:gd name="T51" fmla="*/ 70 h 220"/>
                <a:gd name="T52" fmla="*/ 661 w 1139"/>
                <a:gd name="T53" fmla="*/ 199 h 220"/>
                <a:gd name="T54" fmla="*/ 533 w 1139"/>
                <a:gd name="T55" fmla="*/ 146 h 220"/>
                <a:gd name="T56" fmla="*/ 663 w 1139"/>
                <a:gd name="T57" fmla="*/ 89 h 220"/>
                <a:gd name="T58" fmla="*/ 608 w 1139"/>
                <a:gd name="T59" fmla="*/ 97 h 220"/>
                <a:gd name="T60" fmla="*/ 579 w 1139"/>
                <a:gd name="T61" fmla="*/ 180 h 220"/>
                <a:gd name="T62" fmla="*/ 646 w 1139"/>
                <a:gd name="T63" fmla="*/ 144 h 220"/>
                <a:gd name="T64" fmla="*/ 732 w 1139"/>
                <a:gd name="T65" fmla="*/ 110 h 220"/>
                <a:gd name="T66" fmla="*/ 770 w 1139"/>
                <a:gd name="T67" fmla="*/ 98 h 220"/>
                <a:gd name="T68" fmla="*/ 786 w 1139"/>
                <a:gd name="T69" fmla="*/ 75 h 220"/>
                <a:gd name="T70" fmla="*/ 753 w 1139"/>
                <a:gd name="T71" fmla="*/ 69 h 220"/>
                <a:gd name="T72" fmla="*/ 701 w 1139"/>
                <a:gd name="T73" fmla="*/ 131 h 220"/>
                <a:gd name="T74" fmla="*/ 750 w 1139"/>
                <a:gd name="T75" fmla="*/ 164 h 220"/>
                <a:gd name="T76" fmla="*/ 738 w 1139"/>
                <a:gd name="T77" fmla="*/ 193 h 220"/>
                <a:gd name="T78" fmla="*/ 698 w 1139"/>
                <a:gd name="T79" fmla="*/ 179 h 220"/>
                <a:gd name="T80" fmla="*/ 717 w 1139"/>
                <a:gd name="T81" fmla="*/ 218 h 220"/>
                <a:gd name="T82" fmla="*/ 794 w 1139"/>
                <a:gd name="T83" fmla="*/ 175 h 220"/>
                <a:gd name="T84" fmla="*/ 938 w 1139"/>
                <a:gd name="T85" fmla="*/ 89 h 220"/>
                <a:gd name="T86" fmla="*/ 882 w 1139"/>
                <a:gd name="T87" fmla="*/ 220 h 220"/>
                <a:gd name="T88" fmla="*/ 829 w 1139"/>
                <a:gd name="T89" fmla="*/ 89 h 220"/>
                <a:gd name="T90" fmla="*/ 922 w 1139"/>
                <a:gd name="T91" fmla="*/ 144 h 220"/>
                <a:gd name="T92" fmla="*/ 855 w 1139"/>
                <a:gd name="T93" fmla="*/ 109 h 220"/>
                <a:gd name="T94" fmla="*/ 884 w 1139"/>
                <a:gd name="T95" fmla="*/ 192 h 220"/>
                <a:gd name="T96" fmla="*/ 1139 w 1139"/>
                <a:gd name="T97" fmla="*/ 100 h 220"/>
                <a:gd name="T98" fmla="*/ 1104 w 1139"/>
                <a:gd name="T99" fmla="*/ 29 h 220"/>
                <a:gd name="T100" fmla="*/ 1070 w 1139"/>
                <a:gd name="T101" fmla="*/ 40 h 220"/>
                <a:gd name="T102" fmla="*/ 1019 w 1139"/>
                <a:gd name="T103" fmla="*/ 54 h 220"/>
                <a:gd name="T104" fmla="*/ 1055 w 1139"/>
                <a:gd name="T105" fmla="*/ 32 h 220"/>
                <a:gd name="T106" fmla="*/ 1056 w 1139"/>
                <a:gd name="T107" fmla="*/ 3 h 220"/>
                <a:gd name="T108" fmla="*/ 991 w 1139"/>
                <a:gd name="T109" fmla="*/ 25 h 220"/>
                <a:gd name="T110" fmla="*/ 961 w 1139"/>
                <a:gd name="T111" fmla="*/ 72 h 220"/>
                <a:gd name="T112" fmla="*/ 985 w 1139"/>
                <a:gd name="T113" fmla="*/ 217 h 220"/>
                <a:gd name="T114" fmla="*/ 1070 w 1139"/>
                <a:gd name="T115" fmla="*/ 100 h 220"/>
                <a:gd name="T116" fmla="*/ 1127 w 1139"/>
                <a:gd name="T117" fmla="*/ 219 h 220"/>
                <a:gd name="T118" fmla="*/ 1139 w 1139"/>
                <a:gd name="T119" fmla="*/ 187 h 220"/>
                <a:gd name="T120" fmla="*/ 1123 w 1139"/>
                <a:gd name="T121" fmla="*/ 192 h 220"/>
                <a:gd name="T122" fmla="*/ 1104 w 1139"/>
                <a:gd name="T123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39" h="220">
                  <a:moveTo>
                    <a:pt x="171" y="15"/>
                  </a:moveTo>
                  <a:cubicBezTo>
                    <a:pt x="218" y="15"/>
                    <a:pt x="218" y="15"/>
                    <a:pt x="218" y="15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184" y="217"/>
                    <a:pt x="184" y="217"/>
                    <a:pt x="184" y="217"/>
                  </a:cubicBezTo>
                  <a:cubicBezTo>
                    <a:pt x="184" y="89"/>
                    <a:pt x="184" y="89"/>
                    <a:pt x="184" y="89"/>
                  </a:cubicBezTo>
                  <a:cubicBezTo>
                    <a:pt x="184" y="80"/>
                    <a:pt x="184" y="67"/>
                    <a:pt x="185" y="52"/>
                  </a:cubicBezTo>
                  <a:cubicBezTo>
                    <a:pt x="185" y="52"/>
                    <a:pt x="185" y="52"/>
                    <a:pt x="185" y="52"/>
                  </a:cubicBezTo>
                  <a:cubicBezTo>
                    <a:pt x="183" y="58"/>
                    <a:pt x="182" y="65"/>
                    <a:pt x="180" y="68"/>
                  </a:cubicBezTo>
                  <a:cubicBezTo>
                    <a:pt x="120" y="217"/>
                    <a:pt x="120" y="217"/>
                    <a:pt x="120" y="217"/>
                  </a:cubicBezTo>
                  <a:cubicBezTo>
                    <a:pt x="97" y="217"/>
                    <a:pt x="97" y="217"/>
                    <a:pt x="97" y="217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6" y="66"/>
                    <a:pt x="34" y="60"/>
                    <a:pt x="32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2" y="56"/>
                    <a:pt x="32" y="60"/>
                    <a:pt x="32" y="65"/>
                  </a:cubicBezTo>
                  <a:cubicBezTo>
                    <a:pt x="33" y="76"/>
                    <a:pt x="33" y="85"/>
                    <a:pt x="33" y="93"/>
                  </a:cubicBezTo>
                  <a:cubicBezTo>
                    <a:pt x="33" y="217"/>
                    <a:pt x="33" y="217"/>
                    <a:pt x="33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5" y="153"/>
                    <a:pt x="108" y="162"/>
                    <a:pt x="109" y="168"/>
                  </a:cubicBezTo>
                  <a:cubicBezTo>
                    <a:pt x="110" y="168"/>
                    <a:pt x="110" y="168"/>
                    <a:pt x="110" y="168"/>
                  </a:cubicBezTo>
                  <a:cubicBezTo>
                    <a:pt x="119" y="142"/>
                    <a:pt x="119" y="142"/>
                    <a:pt x="119" y="142"/>
                  </a:cubicBezTo>
                  <a:lnTo>
                    <a:pt x="171" y="15"/>
                  </a:lnTo>
                  <a:close/>
                  <a:moveTo>
                    <a:pt x="251" y="217"/>
                  </a:move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ubicBezTo>
                    <a:pt x="251" y="72"/>
                    <a:pt x="251" y="72"/>
                    <a:pt x="251" y="72"/>
                  </a:cubicBezTo>
                  <a:lnTo>
                    <a:pt x="251" y="217"/>
                  </a:lnTo>
                  <a:close/>
                  <a:moveTo>
                    <a:pt x="269" y="11"/>
                  </a:moveTo>
                  <a:cubicBezTo>
                    <a:pt x="263" y="11"/>
                    <a:pt x="258" y="13"/>
                    <a:pt x="254" y="17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5"/>
                  </a:cubicBezTo>
                  <a:cubicBezTo>
                    <a:pt x="258" y="48"/>
                    <a:pt x="263" y="50"/>
                    <a:pt x="269" y="50"/>
                  </a:cubicBezTo>
                  <a:cubicBezTo>
                    <a:pt x="274" y="50"/>
                    <a:pt x="279" y="48"/>
                    <a:pt x="283" y="45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1"/>
                    <a:pt x="283" y="17"/>
                  </a:cubicBezTo>
                  <a:cubicBezTo>
                    <a:pt x="279" y="13"/>
                    <a:pt x="274" y="11"/>
                    <a:pt x="269" y="11"/>
                  </a:cubicBezTo>
                  <a:close/>
                  <a:moveTo>
                    <a:pt x="405" y="71"/>
                  </a:moveTo>
                  <a:cubicBezTo>
                    <a:pt x="399" y="69"/>
                    <a:pt x="393" y="69"/>
                    <a:pt x="386" y="69"/>
                  </a:cubicBez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5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lose/>
                  <a:moveTo>
                    <a:pt x="517" y="70"/>
                  </a:move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cubicBezTo>
                    <a:pt x="481" y="97"/>
                    <a:pt x="481" y="97"/>
                    <a:pt x="481" y="97"/>
                  </a:cubicBez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lose/>
                  <a:moveTo>
                    <a:pt x="663" y="89"/>
                  </a:moveTo>
                  <a:cubicBezTo>
                    <a:pt x="675" y="102"/>
                    <a:pt x="682" y="120"/>
                    <a:pt x="682" y="143"/>
                  </a:cubicBezTo>
                  <a:cubicBezTo>
                    <a:pt x="682" y="166"/>
                    <a:pt x="675" y="185"/>
                    <a:pt x="661" y="199"/>
                  </a:cubicBezTo>
                  <a:cubicBezTo>
                    <a:pt x="648" y="213"/>
                    <a:pt x="629" y="220"/>
                    <a:pt x="606" y="220"/>
                  </a:cubicBezTo>
                  <a:cubicBezTo>
                    <a:pt x="584" y="220"/>
                    <a:pt x="566" y="213"/>
                    <a:pt x="553" y="200"/>
                  </a:cubicBezTo>
                  <a:cubicBezTo>
                    <a:pt x="540" y="187"/>
                    <a:pt x="533" y="169"/>
                    <a:pt x="533" y="146"/>
                  </a:cubicBezTo>
                  <a:cubicBezTo>
                    <a:pt x="533" y="122"/>
                    <a:pt x="540" y="103"/>
                    <a:pt x="553" y="89"/>
                  </a:cubicBezTo>
                  <a:cubicBezTo>
                    <a:pt x="567" y="76"/>
                    <a:pt x="586" y="69"/>
                    <a:pt x="610" y="69"/>
                  </a:cubicBezTo>
                  <a:cubicBezTo>
                    <a:pt x="632" y="69"/>
                    <a:pt x="650" y="75"/>
                    <a:pt x="663" y="89"/>
                  </a:cubicBezTo>
                  <a:close/>
                  <a:moveTo>
                    <a:pt x="646" y="144"/>
                  </a:moveTo>
                  <a:cubicBezTo>
                    <a:pt x="646" y="129"/>
                    <a:pt x="643" y="117"/>
                    <a:pt x="636" y="109"/>
                  </a:cubicBezTo>
                  <a:cubicBezTo>
                    <a:pt x="629" y="101"/>
                    <a:pt x="620" y="97"/>
                    <a:pt x="608" y="97"/>
                  </a:cubicBezTo>
                  <a:cubicBezTo>
                    <a:pt x="596" y="97"/>
                    <a:pt x="586" y="101"/>
                    <a:pt x="579" y="109"/>
                  </a:cubicBezTo>
                  <a:cubicBezTo>
                    <a:pt x="572" y="118"/>
                    <a:pt x="568" y="130"/>
                    <a:pt x="568" y="145"/>
                  </a:cubicBezTo>
                  <a:cubicBezTo>
                    <a:pt x="568" y="160"/>
                    <a:pt x="572" y="172"/>
                    <a:pt x="579" y="180"/>
                  </a:cubicBezTo>
                  <a:cubicBezTo>
                    <a:pt x="586" y="188"/>
                    <a:pt x="596" y="192"/>
                    <a:pt x="608" y="192"/>
                  </a:cubicBezTo>
                  <a:cubicBezTo>
                    <a:pt x="621" y="192"/>
                    <a:pt x="630" y="188"/>
                    <a:pt x="637" y="180"/>
                  </a:cubicBezTo>
                  <a:cubicBezTo>
                    <a:pt x="643" y="172"/>
                    <a:pt x="646" y="160"/>
                    <a:pt x="646" y="144"/>
                  </a:cubicBezTo>
                  <a:close/>
                  <a:moveTo>
                    <a:pt x="757" y="132"/>
                  </a:moveTo>
                  <a:cubicBezTo>
                    <a:pt x="746" y="128"/>
                    <a:pt x="739" y="124"/>
                    <a:pt x="737" y="121"/>
                  </a:cubicBezTo>
                  <a:cubicBezTo>
                    <a:pt x="734" y="119"/>
                    <a:pt x="732" y="115"/>
                    <a:pt x="732" y="110"/>
                  </a:cubicBezTo>
                  <a:cubicBezTo>
                    <a:pt x="732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6" y="106"/>
                    <a:pt x="786" y="106"/>
                    <a:pt x="786" y="106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0" y="70"/>
                  </a:cubicBezTo>
                  <a:cubicBezTo>
                    <a:pt x="764" y="69"/>
                    <a:pt x="758" y="69"/>
                    <a:pt x="753" y="69"/>
                  </a:cubicBez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1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0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3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8" y="208"/>
                  </a:cubicBezTo>
                  <a:cubicBezTo>
                    <a:pt x="789" y="199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0" y="137"/>
                    <a:pt x="757" y="132"/>
                  </a:cubicBezTo>
                  <a:close/>
                  <a:moveTo>
                    <a:pt x="938" y="89"/>
                  </a:moveTo>
                  <a:cubicBezTo>
                    <a:pt x="951" y="102"/>
                    <a:pt x="957" y="120"/>
                    <a:pt x="957" y="143"/>
                  </a:cubicBezTo>
                  <a:cubicBezTo>
                    <a:pt x="957" y="166"/>
                    <a:pt x="951" y="185"/>
                    <a:pt x="937" y="199"/>
                  </a:cubicBezTo>
                  <a:cubicBezTo>
                    <a:pt x="924" y="213"/>
                    <a:pt x="905" y="220"/>
                    <a:pt x="882" y="220"/>
                  </a:cubicBezTo>
                  <a:cubicBezTo>
                    <a:pt x="860" y="220"/>
                    <a:pt x="842" y="213"/>
                    <a:pt x="829" y="200"/>
                  </a:cubicBezTo>
                  <a:cubicBezTo>
                    <a:pt x="816" y="187"/>
                    <a:pt x="809" y="169"/>
                    <a:pt x="809" y="146"/>
                  </a:cubicBezTo>
                  <a:cubicBezTo>
                    <a:pt x="809" y="122"/>
                    <a:pt x="816" y="103"/>
                    <a:pt x="829" y="89"/>
                  </a:cubicBezTo>
                  <a:cubicBezTo>
                    <a:pt x="843" y="76"/>
                    <a:pt x="862" y="69"/>
                    <a:pt x="885" y="69"/>
                  </a:cubicBezTo>
                  <a:cubicBezTo>
                    <a:pt x="908" y="69"/>
                    <a:pt x="926" y="75"/>
                    <a:pt x="938" y="89"/>
                  </a:cubicBezTo>
                  <a:close/>
                  <a:moveTo>
                    <a:pt x="922" y="144"/>
                  </a:moveTo>
                  <a:cubicBezTo>
                    <a:pt x="922" y="129"/>
                    <a:pt x="919" y="117"/>
                    <a:pt x="912" y="109"/>
                  </a:cubicBezTo>
                  <a:cubicBezTo>
                    <a:pt x="905" y="101"/>
                    <a:pt x="896" y="97"/>
                    <a:pt x="884" y="97"/>
                  </a:cubicBezTo>
                  <a:cubicBezTo>
                    <a:pt x="871" y="97"/>
                    <a:pt x="862" y="101"/>
                    <a:pt x="855" y="109"/>
                  </a:cubicBezTo>
                  <a:cubicBezTo>
                    <a:pt x="848" y="118"/>
                    <a:pt x="844" y="130"/>
                    <a:pt x="844" y="145"/>
                  </a:cubicBezTo>
                  <a:cubicBezTo>
                    <a:pt x="844" y="160"/>
                    <a:pt x="848" y="172"/>
                    <a:pt x="855" y="180"/>
                  </a:cubicBezTo>
                  <a:cubicBezTo>
                    <a:pt x="862" y="188"/>
                    <a:pt x="871" y="192"/>
                    <a:pt x="884" y="192"/>
                  </a:cubicBezTo>
                  <a:cubicBezTo>
                    <a:pt x="896" y="192"/>
                    <a:pt x="906" y="188"/>
                    <a:pt x="912" y="180"/>
                  </a:cubicBezTo>
                  <a:cubicBezTo>
                    <a:pt x="919" y="172"/>
                    <a:pt x="922" y="160"/>
                    <a:pt x="922" y="144"/>
                  </a:cubicBezTo>
                  <a:close/>
                  <a:moveTo>
                    <a:pt x="1139" y="100"/>
                  </a:moveTo>
                  <a:cubicBezTo>
                    <a:pt x="1139" y="72"/>
                    <a:pt x="1139" y="72"/>
                    <a:pt x="1139" y="72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3" y="29"/>
                    <a:pt x="1103" y="29"/>
                    <a:pt x="1103" y="29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19" y="54"/>
                    <a:pt x="1019" y="54"/>
                    <a:pt x="1019" y="54"/>
                  </a:cubicBezTo>
                  <a:cubicBezTo>
                    <a:pt x="1019" y="46"/>
                    <a:pt x="1021" y="39"/>
                    <a:pt x="1025" y="35"/>
                  </a:cubicBezTo>
                  <a:cubicBezTo>
                    <a:pt x="1028" y="30"/>
                    <a:pt x="1034" y="28"/>
                    <a:pt x="1040" y="28"/>
                  </a:cubicBezTo>
                  <a:cubicBezTo>
                    <a:pt x="1045" y="28"/>
                    <a:pt x="1050" y="29"/>
                    <a:pt x="1055" y="32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6" y="3"/>
                    <a:pt x="1056" y="3"/>
                    <a:pt x="1056" y="3"/>
                  </a:cubicBezTo>
                  <a:cubicBezTo>
                    <a:pt x="1051" y="1"/>
                    <a:pt x="1045" y="0"/>
                    <a:pt x="1037" y="0"/>
                  </a:cubicBezTo>
                  <a:cubicBezTo>
                    <a:pt x="1027" y="0"/>
                    <a:pt x="1018" y="3"/>
                    <a:pt x="1010" y="7"/>
                  </a:cubicBezTo>
                  <a:cubicBezTo>
                    <a:pt x="1002" y="11"/>
                    <a:pt x="996" y="17"/>
                    <a:pt x="991" y="25"/>
                  </a:cubicBezTo>
                  <a:cubicBezTo>
                    <a:pt x="987" y="33"/>
                    <a:pt x="985" y="42"/>
                    <a:pt x="985" y="5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70" y="174"/>
                    <a:pt x="1070" y="174"/>
                    <a:pt x="1070" y="174"/>
                  </a:cubicBezTo>
                  <a:cubicBezTo>
                    <a:pt x="1070" y="205"/>
                    <a:pt x="1084" y="220"/>
                    <a:pt x="1113" y="220"/>
                  </a:cubicBezTo>
                  <a:cubicBezTo>
                    <a:pt x="1118" y="220"/>
                    <a:pt x="1122" y="220"/>
                    <a:pt x="1127" y="219"/>
                  </a:cubicBezTo>
                  <a:cubicBezTo>
                    <a:pt x="1133" y="217"/>
                    <a:pt x="1136" y="216"/>
                    <a:pt x="1138" y="215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7" y="188"/>
                    <a:pt x="1137" y="188"/>
                    <a:pt x="1137" y="188"/>
                  </a:cubicBezTo>
                  <a:cubicBezTo>
                    <a:pt x="1135" y="189"/>
                    <a:pt x="1133" y="190"/>
                    <a:pt x="1130" y="191"/>
                  </a:cubicBezTo>
                  <a:cubicBezTo>
                    <a:pt x="1127" y="192"/>
                    <a:pt x="1125" y="192"/>
                    <a:pt x="1123" y="192"/>
                  </a:cubicBezTo>
                  <a:cubicBezTo>
                    <a:pt x="1117" y="192"/>
                    <a:pt x="1112" y="190"/>
                    <a:pt x="1109" y="187"/>
                  </a:cubicBezTo>
                  <a:cubicBezTo>
                    <a:pt x="1106" y="183"/>
                    <a:pt x="1104" y="177"/>
                    <a:pt x="1104" y="168"/>
                  </a:cubicBezTo>
                  <a:cubicBezTo>
                    <a:pt x="1104" y="100"/>
                    <a:pt x="1104" y="100"/>
                    <a:pt x="1104" y="100"/>
                  </a:cubicBezTo>
                  <a:lnTo>
                    <a:pt x="1139" y="100"/>
                  </a:lnTo>
                  <a:close/>
                </a:path>
              </a:pathLst>
            </a:custGeom>
            <a:solidFill>
              <a:srgbClr val="76767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</p:grpSp>
    </p:spTree>
    <p:extLst>
      <p:ext uri="{BB962C8B-B14F-4D97-AF65-F5344CB8AC3E}">
        <p14:creationId xmlns:p14="http://schemas.microsoft.com/office/powerpoint/2010/main" val="275135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12329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189176"/>
            <a:ext cx="12192000" cy="5668824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2" tIns="45722" rIns="45722" bIns="4572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spcBef>
                <a:spcPct val="0"/>
              </a:spcBef>
              <a:spcAft>
                <a:spcPct val="0"/>
              </a:spcAft>
            </a:pPr>
            <a:endParaRPr lang="en-US" sz="1765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239" y="1197322"/>
            <a:ext cx="11653522" cy="1956973"/>
          </a:xfrm>
        </p:spPr>
        <p:txBody>
          <a:bodyPr/>
          <a:lstStyle>
            <a:lvl1pPr marL="0" indent="0">
              <a:buNone/>
              <a:defRPr sz="3235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72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3090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851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30292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781989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69240" y="6170059"/>
            <a:ext cx="11623331" cy="39531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85" tIns="143428" rIns="179285" bIns="143428" numCol="1" anchor="t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Microsoft Corporation. All rights reserved.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50202" y="3083653"/>
            <a:ext cx="3223861" cy="69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650792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3" y="2084187"/>
            <a:ext cx="8964185" cy="1793090"/>
          </a:xfrm>
          <a:noFill/>
        </p:spPr>
        <p:txBody>
          <a:bodyPr lIns="146304" tIns="91440" rIns="146304" bIns="91440" anchor="t" anchorCtr="0"/>
          <a:lstStyle>
            <a:lvl1pPr>
              <a:defRPr sz="5292" spc="-98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grpSp>
        <p:nvGrpSpPr>
          <p:cNvPr id="4" name="Group 3"/>
          <p:cNvGrpSpPr>
            <a:grpSpLocks noChangeAspect="1"/>
          </p:cNvGrpSpPr>
          <p:nvPr userDrawn="1"/>
        </p:nvGrpSpPr>
        <p:grpSpPr bwMode="black">
          <a:xfrm>
            <a:off x="463053" y="6129623"/>
            <a:ext cx="1253429" cy="269134"/>
            <a:chOff x="457200" y="1643393"/>
            <a:chExt cx="4492753" cy="96454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 bwMode="black">
            <a:xfrm>
              <a:off x="457200" y="1643393"/>
              <a:ext cx="964540" cy="964540"/>
            </a:xfrm>
            <a:prstGeom prst="rect">
              <a:avLst/>
            </a:prstGeom>
          </p:spPr>
        </p:pic>
        <p:sp>
          <p:nvSpPr>
            <p:cNvPr id="7" name="Freeform 12"/>
            <p:cNvSpPr>
              <a:spLocks noEditPoints="1"/>
            </p:cNvSpPr>
            <p:nvPr/>
          </p:nvSpPr>
          <p:spPr bwMode="black">
            <a:xfrm>
              <a:off x="1703514" y="1792710"/>
              <a:ext cx="3246439" cy="635329"/>
            </a:xfrm>
            <a:custGeom>
              <a:avLst/>
              <a:gdLst>
                <a:gd name="T0" fmla="*/ 218 w 1139"/>
                <a:gd name="T1" fmla="*/ 217 h 220"/>
                <a:gd name="T2" fmla="*/ 185 w 1139"/>
                <a:gd name="T3" fmla="*/ 52 h 220"/>
                <a:gd name="T4" fmla="*/ 120 w 1139"/>
                <a:gd name="T5" fmla="*/ 217 h 220"/>
                <a:gd name="T6" fmla="*/ 32 w 1139"/>
                <a:gd name="T7" fmla="*/ 52 h 220"/>
                <a:gd name="T8" fmla="*/ 33 w 1139"/>
                <a:gd name="T9" fmla="*/ 93 h 220"/>
                <a:gd name="T10" fmla="*/ 0 w 1139"/>
                <a:gd name="T11" fmla="*/ 15 h 220"/>
                <a:gd name="T12" fmla="*/ 109 w 1139"/>
                <a:gd name="T13" fmla="*/ 168 h 220"/>
                <a:gd name="T14" fmla="*/ 171 w 1139"/>
                <a:gd name="T15" fmla="*/ 15 h 220"/>
                <a:gd name="T16" fmla="*/ 285 w 1139"/>
                <a:gd name="T17" fmla="*/ 72 h 220"/>
                <a:gd name="T18" fmla="*/ 269 w 1139"/>
                <a:gd name="T19" fmla="*/ 11 h 220"/>
                <a:gd name="T20" fmla="*/ 254 w 1139"/>
                <a:gd name="T21" fmla="*/ 45 h 220"/>
                <a:gd name="T22" fmla="*/ 289 w 1139"/>
                <a:gd name="T23" fmla="*/ 31 h 220"/>
                <a:gd name="T24" fmla="*/ 405 w 1139"/>
                <a:gd name="T25" fmla="*/ 71 h 220"/>
                <a:gd name="T26" fmla="*/ 318 w 1139"/>
                <a:gd name="T27" fmla="*/ 107 h 220"/>
                <a:gd name="T28" fmla="*/ 343 w 1139"/>
                <a:gd name="T29" fmla="*/ 211 h 220"/>
                <a:gd name="T30" fmla="*/ 422 w 1139"/>
                <a:gd name="T31" fmla="*/ 210 h 220"/>
                <a:gd name="T32" fmla="*/ 404 w 1139"/>
                <a:gd name="T33" fmla="*/ 189 h 220"/>
                <a:gd name="T34" fmla="*/ 344 w 1139"/>
                <a:gd name="T35" fmla="*/ 145 h 220"/>
                <a:gd name="T36" fmla="*/ 420 w 1139"/>
                <a:gd name="T37" fmla="*/ 108 h 220"/>
                <a:gd name="T38" fmla="*/ 421 w 1139"/>
                <a:gd name="T39" fmla="*/ 76 h 220"/>
                <a:gd name="T40" fmla="*/ 495 w 1139"/>
                <a:gd name="T41" fmla="*/ 78 h 220"/>
                <a:gd name="T42" fmla="*/ 481 w 1139"/>
                <a:gd name="T43" fmla="*/ 72 h 220"/>
                <a:gd name="T44" fmla="*/ 481 w 1139"/>
                <a:gd name="T45" fmla="*/ 217 h 220"/>
                <a:gd name="T46" fmla="*/ 512 w 1139"/>
                <a:gd name="T47" fmla="*/ 100 h 220"/>
                <a:gd name="T48" fmla="*/ 531 w 1139"/>
                <a:gd name="T49" fmla="*/ 106 h 220"/>
                <a:gd name="T50" fmla="*/ 517 w 1139"/>
                <a:gd name="T51" fmla="*/ 70 h 220"/>
                <a:gd name="T52" fmla="*/ 661 w 1139"/>
                <a:gd name="T53" fmla="*/ 199 h 220"/>
                <a:gd name="T54" fmla="*/ 533 w 1139"/>
                <a:gd name="T55" fmla="*/ 146 h 220"/>
                <a:gd name="T56" fmla="*/ 663 w 1139"/>
                <a:gd name="T57" fmla="*/ 89 h 220"/>
                <a:gd name="T58" fmla="*/ 608 w 1139"/>
                <a:gd name="T59" fmla="*/ 97 h 220"/>
                <a:gd name="T60" fmla="*/ 579 w 1139"/>
                <a:gd name="T61" fmla="*/ 180 h 220"/>
                <a:gd name="T62" fmla="*/ 646 w 1139"/>
                <a:gd name="T63" fmla="*/ 144 h 220"/>
                <a:gd name="T64" fmla="*/ 732 w 1139"/>
                <a:gd name="T65" fmla="*/ 110 h 220"/>
                <a:gd name="T66" fmla="*/ 770 w 1139"/>
                <a:gd name="T67" fmla="*/ 98 h 220"/>
                <a:gd name="T68" fmla="*/ 786 w 1139"/>
                <a:gd name="T69" fmla="*/ 75 h 220"/>
                <a:gd name="T70" fmla="*/ 753 w 1139"/>
                <a:gd name="T71" fmla="*/ 69 h 220"/>
                <a:gd name="T72" fmla="*/ 701 w 1139"/>
                <a:gd name="T73" fmla="*/ 131 h 220"/>
                <a:gd name="T74" fmla="*/ 750 w 1139"/>
                <a:gd name="T75" fmla="*/ 164 h 220"/>
                <a:gd name="T76" fmla="*/ 738 w 1139"/>
                <a:gd name="T77" fmla="*/ 193 h 220"/>
                <a:gd name="T78" fmla="*/ 698 w 1139"/>
                <a:gd name="T79" fmla="*/ 179 h 220"/>
                <a:gd name="T80" fmla="*/ 717 w 1139"/>
                <a:gd name="T81" fmla="*/ 218 h 220"/>
                <a:gd name="T82" fmla="*/ 794 w 1139"/>
                <a:gd name="T83" fmla="*/ 175 h 220"/>
                <a:gd name="T84" fmla="*/ 938 w 1139"/>
                <a:gd name="T85" fmla="*/ 89 h 220"/>
                <a:gd name="T86" fmla="*/ 882 w 1139"/>
                <a:gd name="T87" fmla="*/ 220 h 220"/>
                <a:gd name="T88" fmla="*/ 829 w 1139"/>
                <a:gd name="T89" fmla="*/ 89 h 220"/>
                <a:gd name="T90" fmla="*/ 922 w 1139"/>
                <a:gd name="T91" fmla="*/ 144 h 220"/>
                <a:gd name="T92" fmla="*/ 855 w 1139"/>
                <a:gd name="T93" fmla="*/ 109 h 220"/>
                <a:gd name="T94" fmla="*/ 884 w 1139"/>
                <a:gd name="T95" fmla="*/ 192 h 220"/>
                <a:gd name="T96" fmla="*/ 1139 w 1139"/>
                <a:gd name="T97" fmla="*/ 100 h 220"/>
                <a:gd name="T98" fmla="*/ 1104 w 1139"/>
                <a:gd name="T99" fmla="*/ 29 h 220"/>
                <a:gd name="T100" fmla="*/ 1070 w 1139"/>
                <a:gd name="T101" fmla="*/ 40 h 220"/>
                <a:gd name="T102" fmla="*/ 1019 w 1139"/>
                <a:gd name="T103" fmla="*/ 54 h 220"/>
                <a:gd name="T104" fmla="*/ 1055 w 1139"/>
                <a:gd name="T105" fmla="*/ 32 h 220"/>
                <a:gd name="T106" fmla="*/ 1056 w 1139"/>
                <a:gd name="T107" fmla="*/ 3 h 220"/>
                <a:gd name="T108" fmla="*/ 991 w 1139"/>
                <a:gd name="T109" fmla="*/ 25 h 220"/>
                <a:gd name="T110" fmla="*/ 961 w 1139"/>
                <a:gd name="T111" fmla="*/ 72 h 220"/>
                <a:gd name="T112" fmla="*/ 985 w 1139"/>
                <a:gd name="T113" fmla="*/ 217 h 220"/>
                <a:gd name="T114" fmla="*/ 1070 w 1139"/>
                <a:gd name="T115" fmla="*/ 100 h 220"/>
                <a:gd name="T116" fmla="*/ 1127 w 1139"/>
                <a:gd name="T117" fmla="*/ 219 h 220"/>
                <a:gd name="T118" fmla="*/ 1139 w 1139"/>
                <a:gd name="T119" fmla="*/ 187 h 220"/>
                <a:gd name="T120" fmla="*/ 1123 w 1139"/>
                <a:gd name="T121" fmla="*/ 192 h 220"/>
                <a:gd name="T122" fmla="*/ 1104 w 1139"/>
                <a:gd name="T123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39" h="220">
                  <a:moveTo>
                    <a:pt x="171" y="15"/>
                  </a:moveTo>
                  <a:cubicBezTo>
                    <a:pt x="218" y="15"/>
                    <a:pt x="218" y="15"/>
                    <a:pt x="218" y="15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184" y="217"/>
                    <a:pt x="184" y="217"/>
                    <a:pt x="184" y="217"/>
                  </a:cubicBezTo>
                  <a:cubicBezTo>
                    <a:pt x="184" y="89"/>
                    <a:pt x="184" y="89"/>
                    <a:pt x="184" y="89"/>
                  </a:cubicBezTo>
                  <a:cubicBezTo>
                    <a:pt x="184" y="80"/>
                    <a:pt x="184" y="67"/>
                    <a:pt x="185" y="52"/>
                  </a:cubicBezTo>
                  <a:cubicBezTo>
                    <a:pt x="185" y="52"/>
                    <a:pt x="185" y="52"/>
                    <a:pt x="185" y="52"/>
                  </a:cubicBezTo>
                  <a:cubicBezTo>
                    <a:pt x="183" y="58"/>
                    <a:pt x="182" y="65"/>
                    <a:pt x="180" y="68"/>
                  </a:cubicBezTo>
                  <a:cubicBezTo>
                    <a:pt x="120" y="217"/>
                    <a:pt x="120" y="217"/>
                    <a:pt x="120" y="217"/>
                  </a:cubicBezTo>
                  <a:cubicBezTo>
                    <a:pt x="97" y="217"/>
                    <a:pt x="97" y="217"/>
                    <a:pt x="97" y="217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6" y="66"/>
                    <a:pt x="34" y="60"/>
                    <a:pt x="32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2" y="56"/>
                    <a:pt x="32" y="60"/>
                    <a:pt x="32" y="65"/>
                  </a:cubicBezTo>
                  <a:cubicBezTo>
                    <a:pt x="33" y="76"/>
                    <a:pt x="33" y="85"/>
                    <a:pt x="33" y="93"/>
                  </a:cubicBezTo>
                  <a:cubicBezTo>
                    <a:pt x="33" y="217"/>
                    <a:pt x="33" y="217"/>
                    <a:pt x="33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5" y="153"/>
                    <a:pt x="108" y="162"/>
                    <a:pt x="109" y="168"/>
                  </a:cubicBezTo>
                  <a:cubicBezTo>
                    <a:pt x="110" y="168"/>
                    <a:pt x="110" y="168"/>
                    <a:pt x="110" y="168"/>
                  </a:cubicBezTo>
                  <a:cubicBezTo>
                    <a:pt x="119" y="142"/>
                    <a:pt x="119" y="142"/>
                    <a:pt x="119" y="142"/>
                  </a:cubicBezTo>
                  <a:lnTo>
                    <a:pt x="171" y="15"/>
                  </a:lnTo>
                  <a:close/>
                  <a:moveTo>
                    <a:pt x="251" y="217"/>
                  </a:move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ubicBezTo>
                    <a:pt x="251" y="72"/>
                    <a:pt x="251" y="72"/>
                    <a:pt x="251" y="72"/>
                  </a:cubicBezTo>
                  <a:lnTo>
                    <a:pt x="251" y="217"/>
                  </a:lnTo>
                  <a:close/>
                  <a:moveTo>
                    <a:pt x="269" y="11"/>
                  </a:moveTo>
                  <a:cubicBezTo>
                    <a:pt x="263" y="11"/>
                    <a:pt x="258" y="13"/>
                    <a:pt x="254" y="17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5"/>
                  </a:cubicBezTo>
                  <a:cubicBezTo>
                    <a:pt x="258" y="48"/>
                    <a:pt x="263" y="50"/>
                    <a:pt x="269" y="50"/>
                  </a:cubicBezTo>
                  <a:cubicBezTo>
                    <a:pt x="274" y="50"/>
                    <a:pt x="279" y="48"/>
                    <a:pt x="283" y="45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1"/>
                    <a:pt x="283" y="17"/>
                  </a:cubicBezTo>
                  <a:cubicBezTo>
                    <a:pt x="279" y="13"/>
                    <a:pt x="274" y="11"/>
                    <a:pt x="269" y="11"/>
                  </a:cubicBezTo>
                  <a:close/>
                  <a:moveTo>
                    <a:pt x="405" y="71"/>
                  </a:moveTo>
                  <a:cubicBezTo>
                    <a:pt x="399" y="69"/>
                    <a:pt x="393" y="69"/>
                    <a:pt x="386" y="69"/>
                  </a:cubicBez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5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lose/>
                  <a:moveTo>
                    <a:pt x="517" y="70"/>
                  </a:move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cubicBezTo>
                    <a:pt x="481" y="97"/>
                    <a:pt x="481" y="97"/>
                    <a:pt x="481" y="97"/>
                  </a:cubicBez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lose/>
                  <a:moveTo>
                    <a:pt x="663" y="89"/>
                  </a:moveTo>
                  <a:cubicBezTo>
                    <a:pt x="675" y="102"/>
                    <a:pt x="682" y="120"/>
                    <a:pt x="682" y="143"/>
                  </a:cubicBezTo>
                  <a:cubicBezTo>
                    <a:pt x="682" y="166"/>
                    <a:pt x="675" y="185"/>
                    <a:pt x="661" y="199"/>
                  </a:cubicBezTo>
                  <a:cubicBezTo>
                    <a:pt x="648" y="213"/>
                    <a:pt x="629" y="220"/>
                    <a:pt x="606" y="220"/>
                  </a:cubicBezTo>
                  <a:cubicBezTo>
                    <a:pt x="584" y="220"/>
                    <a:pt x="566" y="213"/>
                    <a:pt x="553" y="200"/>
                  </a:cubicBezTo>
                  <a:cubicBezTo>
                    <a:pt x="540" y="187"/>
                    <a:pt x="533" y="169"/>
                    <a:pt x="533" y="146"/>
                  </a:cubicBezTo>
                  <a:cubicBezTo>
                    <a:pt x="533" y="122"/>
                    <a:pt x="540" y="103"/>
                    <a:pt x="553" y="89"/>
                  </a:cubicBezTo>
                  <a:cubicBezTo>
                    <a:pt x="567" y="76"/>
                    <a:pt x="586" y="69"/>
                    <a:pt x="610" y="69"/>
                  </a:cubicBezTo>
                  <a:cubicBezTo>
                    <a:pt x="632" y="69"/>
                    <a:pt x="650" y="75"/>
                    <a:pt x="663" y="89"/>
                  </a:cubicBezTo>
                  <a:close/>
                  <a:moveTo>
                    <a:pt x="646" y="144"/>
                  </a:moveTo>
                  <a:cubicBezTo>
                    <a:pt x="646" y="129"/>
                    <a:pt x="643" y="117"/>
                    <a:pt x="636" y="109"/>
                  </a:cubicBezTo>
                  <a:cubicBezTo>
                    <a:pt x="629" y="101"/>
                    <a:pt x="620" y="97"/>
                    <a:pt x="608" y="97"/>
                  </a:cubicBezTo>
                  <a:cubicBezTo>
                    <a:pt x="596" y="97"/>
                    <a:pt x="586" y="101"/>
                    <a:pt x="579" y="109"/>
                  </a:cubicBezTo>
                  <a:cubicBezTo>
                    <a:pt x="572" y="118"/>
                    <a:pt x="568" y="130"/>
                    <a:pt x="568" y="145"/>
                  </a:cubicBezTo>
                  <a:cubicBezTo>
                    <a:pt x="568" y="160"/>
                    <a:pt x="572" y="172"/>
                    <a:pt x="579" y="180"/>
                  </a:cubicBezTo>
                  <a:cubicBezTo>
                    <a:pt x="586" y="188"/>
                    <a:pt x="596" y="192"/>
                    <a:pt x="608" y="192"/>
                  </a:cubicBezTo>
                  <a:cubicBezTo>
                    <a:pt x="621" y="192"/>
                    <a:pt x="630" y="188"/>
                    <a:pt x="637" y="180"/>
                  </a:cubicBezTo>
                  <a:cubicBezTo>
                    <a:pt x="643" y="172"/>
                    <a:pt x="646" y="160"/>
                    <a:pt x="646" y="144"/>
                  </a:cubicBezTo>
                  <a:close/>
                  <a:moveTo>
                    <a:pt x="757" y="132"/>
                  </a:moveTo>
                  <a:cubicBezTo>
                    <a:pt x="746" y="128"/>
                    <a:pt x="739" y="124"/>
                    <a:pt x="737" y="121"/>
                  </a:cubicBezTo>
                  <a:cubicBezTo>
                    <a:pt x="734" y="119"/>
                    <a:pt x="732" y="115"/>
                    <a:pt x="732" y="110"/>
                  </a:cubicBezTo>
                  <a:cubicBezTo>
                    <a:pt x="732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6" y="106"/>
                    <a:pt x="786" y="106"/>
                    <a:pt x="786" y="106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0" y="70"/>
                  </a:cubicBezTo>
                  <a:cubicBezTo>
                    <a:pt x="764" y="69"/>
                    <a:pt x="758" y="69"/>
                    <a:pt x="753" y="69"/>
                  </a:cubicBez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1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0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3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8" y="208"/>
                  </a:cubicBezTo>
                  <a:cubicBezTo>
                    <a:pt x="789" y="199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0" y="137"/>
                    <a:pt x="757" y="132"/>
                  </a:cubicBezTo>
                  <a:close/>
                  <a:moveTo>
                    <a:pt x="938" y="89"/>
                  </a:moveTo>
                  <a:cubicBezTo>
                    <a:pt x="951" y="102"/>
                    <a:pt x="957" y="120"/>
                    <a:pt x="957" y="143"/>
                  </a:cubicBezTo>
                  <a:cubicBezTo>
                    <a:pt x="957" y="166"/>
                    <a:pt x="951" y="185"/>
                    <a:pt x="937" y="199"/>
                  </a:cubicBezTo>
                  <a:cubicBezTo>
                    <a:pt x="924" y="213"/>
                    <a:pt x="905" y="220"/>
                    <a:pt x="882" y="220"/>
                  </a:cubicBezTo>
                  <a:cubicBezTo>
                    <a:pt x="860" y="220"/>
                    <a:pt x="842" y="213"/>
                    <a:pt x="829" y="200"/>
                  </a:cubicBezTo>
                  <a:cubicBezTo>
                    <a:pt x="816" y="187"/>
                    <a:pt x="809" y="169"/>
                    <a:pt x="809" y="146"/>
                  </a:cubicBezTo>
                  <a:cubicBezTo>
                    <a:pt x="809" y="122"/>
                    <a:pt x="816" y="103"/>
                    <a:pt x="829" y="89"/>
                  </a:cubicBezTo>
                  <a:cubicBezTo>
                    <a:pt x="843" y="76"/>
                    <a:pt x="862" y="69"/>
                    <a:pt x="885" y="69"/>
                  </a:cubicBezTo>
                  <a:cubicBezTo>
                    <a:pt x="908" y="69"/>
                    <a:pt x="926" y="75"/>
                    <a:pt x="938" y="89"/>
                  </a:cubicBezTo>
                  <a:close/>
                  <a:moveTo>
                    <a:pt x="922" y="144"/>
                  </a:moveTo>
                  <a:cubicBezTo>
                    <a:pt x="922" y="129"/>
                    <a:pt x="919" y="117"/>
                    <a:pt x="912" y="109"/>
                  </a:cubicBezTo>
                  <a:cubicBezTo>
                    <a:pt x="905" y="101"/>
                    <a:pt x="896" y="97"/>
                    <a:pt x="884" y="97"/>
                  </a:cubicBezTo>
                  <a:cubicBezTo>
                    <a:pt x="871" y="97"/>
                    <a:pt x="862" y="101"/>
                    <a:pt x="855" y="109"/>
                  </a:cubicBezTo>
                  <a:cubicBezTo>
                    <a:pt x="848" y="118"/>
                    <a:pt x="844" y="130"/>
                    <a:pt x="844" y="145"/>
                  </a:cubicBezTo>
                  <a:cubicBezTo>
                    <a:pt x="844" y="160"/>
                    <a:pt x="848" y="172"/>
                    <a:pt x="855" y="180"/>
                  </a:cubicBezTo>
                  <a:cubicBezTo>
                    <a:pt x="862" y="188"/>
                    <a:pt x="871" y="192"/>
                    <a:pt x="884" y="192"/>
                  </a:cubicBezTo>
                  <a:cubicBezTo>
                    <a:pt x="896" y="192"/>
                    <a:pt x="906" y="188"/>
                    <a:pt x="912" y="180"/>
                  </a:cubicBezTo>
                  <a:cubicBezTo>
                    <a:pt x="919" y="172"/>
                    <a:pt x="922" y="160"/>
                    <a:pt x="922" y="144"/>
                  </a:cubicBezTo>
                  <a:close/>
                  <a:moveTo>
                    <a:pt x="1139" y="100"/>
                  </a:moveTo>
                  <a:cubicBezTo>
                    <a:pt x="1139" y="72"/>
                    <a:pt x="1139" y="72"/>
                    <a:pt x="1139" y="72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3" y="29"/>
                    <a:pt x="1103" y="29"/>
                    <a:pt x="1103" y="29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19" y="54"/>
                    <a:pt x="1019" y="54"/>
                    <a:pt x="1019" y="54"/>
                  </a:cubicBezTo>
                  <a:cubicBezTo>
                    <a:pt x="1019" y="46"/>
                    <a:pt x="1021" y="39"/>
                    <a:pt x="1025" y="35"/>
                  </a:cubicBezTo>
                  <a:cubicBezTo>
                    <a:pt x="1028" y="30"/>
                    <a:pt x="1034" y="28"/>
                    <a:pt x="1040" y="28"/>
                  </a:cubicBezTo>
                  <a:cubicBezTo>
                    <a:pt x="1045" y="28"/>
                    <a:pt x="1050" y="29"/>
                    <a:pt x="1055" y="32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6" y="3"/>
                    <a:pt x="1056" y="3"/>
                    <a:pt x="1056" y="3"/>
                  </a:cubicBezTo>
                  <a:cubicBezTo>
                    <a:pt x="1051" y="1"/>
                    <a:pt x="1045" y="0"/>
                    <a:pt x="1037" y="0"/>
                  </a:cubicBezTo>
                  <a:cubicBezTo>
                    <a:pt x="1027" y="0"/>
                    <a:pt x="1018" y="3"/>
                    <a:pt x="1010" y="7"/>
                  </a:cubicBezTo>
                  <a:cubicBezTo>
                    <a:pt x="1002" y="11"/>
                    <a:pt x="996" y="17"/>
                    <a:pt x="991" y="25"/>
                  </a:cubicBezTo>
                  <a:cubicBezTo>
                    <a:pt x="987" y="33"/>
                    <a:pt x="985" y="42"/>
                    <a:pt x="985" y="5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70" y="174"/>
                    <a:pt x="1070" y="174"/>
                    <a:pt x="1070" y="174"/>
                  </a:cubicBezTo>
                  <a:cubicBezTo>
                    <a:pt x="1070" y="205"/>
                    <a:pt x="1084" y="220"/>
                    <a:pt x="1113" y="220"/>
                  </a:cubicBezTo>
                  <a:cubicBezTo>
                    <a:pt x="1118" y="220"/>
                    <a:pt x="1122" y="220"/>
                    <a:pt x="1127" y="219"/>
                  </a:cubicBezTo>
                  <a:cubicBezTo>
                    <a:pt x="1133" y="217"/>
                    <a:pt x="1136" y="216"/>
                    <a:pt x="1138" y="215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7" y="188"/>
                    <a:pt x="1137" y="188"/>
                    <a:pt x="1137" y="188"/>
                  </a:cubicBezTo>
                  <a:cubicBezTo>
                    <a:pt x="1135" y="189"/>
                    <a:pt x="1133" y="190"/>
                    <a:pt x="1130" y="191"/>
                  </a:cubicBezTo>
                  <a:cubicBezTo>
                    <a:pt x="1127" y="192"/>
                    <a:pt x="1125" y="192"/>
                    <a:pt x="1123" y="192"/>
                  </a:cubicBezTo>
                  <a:cubicBezTo>
                    <a:pt x="1117" y="192"/>
                    <a:pt x="1112" y="190"/>
                    <a:pt x="1109" y="187"/>
                  </a:cubicBezTo>
                  <a:cubicBezTo>
                    <a:pt x="1106" y="183"/>
                    <a:pt x="1104" y="177"/>
                    <a:pt x="1104" y="168"/>
                  </a:cubicBezTo>
                  <a:cubicBezTo>
                    <a:pt x="1104" y="100"/>
                    <a:pt x="1104" y="100"/>
                    <a:pt x="1104" y="100"/>
                  </a:cubicBezTo>
                  <a:lnTo>
                    <a:pt x="1139" y="10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4"/>
            </a:p>
          </p:txBody>
        </p:sp>
      </p:grpSp>
    </p:spTree>
    <p:extLst>
      <p:ext uri="{BB962C8B-B14F-4D97-AF65-F5344CB8AC3E}">
        <p14:creationId xmlns:p14="http://schemas.microsoft.com/office/powerpoint/2010/main" val="1440721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39" y="1189179"/>
            <a:ext cx="11653523" cy="202487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2352"/>
            </a:lvl2pPr>
            <a:lvl3pPr marL="224030" indent="0">
              <a:buNone/>
              <a:defRPr/>
            </a:lvl3pPr>
            <a:lvl4pPr marL="448059" indent="0">
              <a:buNone/>
              <a:defRPr/>
            </a:lvl4pPr>
            <a:lvl5pPr marL="672088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6611405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2052030"/>
          </a:xfrm>
        </p:spPr>
        <p:txBody>
          <a:bodyPr>
            <a:spAutoFit/>
          </a:bodyPr>
          <a:lstStyle>
            <a:lvl1pPr>
              <a:defRPr sz="392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34246914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8"/>
            <a:ext cx="5378548" cy="1943393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6"/>
            </a:lvl1pPr>
            <a:lvl2pPr marL="0" indent="0">
              <a:buNone/>
              <a:defRPr sz="2352"/>
            </a:lvl2pPr>
            <a:lvl3pPr marL="227141" indent="0">
              <a:buNone/>
              <a:tabLst/>
              <a:defRPr sz="1960"/>
            </a:lvl3pPr>
            <a:lvl4pPr marL="451171" indent="0">
              <a:buNone/>
              <a:defRPr/>
            </a:lvl4pPr>
            <a:lvl5pPr marL="672088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5" y="1189178"/>
            <a:ext cx="5378548" cy="1943393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6"/>
            </a:lvl1pPr>
            <a:lvl2pPr marL="0" indent="0">
              <a:buNone/>
              <a:defRPr sz="2352"/>
            </a:lvl2pPr>
            <a:lvl3pPr marL="227141" indent="0">
              <a:buNone/>
              <a:tabLst/>
              <a:defRPr sz="1960"/>
            </a:lvl3pPr>
            <a:lvl4pPr marL="451171" indent="0">
              <a:buNone/>
              <a:defRPr/>
            </a:lvl4pPr>
            <a:lvl5pPr marL="672088" indent="0">
              <a:buNone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152473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2377940"/>
          </a:xfrm>
        </p:spPr>
        <p:txBody>
          <a:bodyPr wrap="square">
            <a:spAutoFit/>
          </a:bodyPr>
          <a:lstStyle>
            <a:lvl1pPr marL="281592" indent="-281592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6"/>
            </a:lvl1pPr>
            <a:lvl2pPr marL="520546" indent="-228532">
              <a:defRPr sz="2352"/>
            </a:lvl2pPr>
            <a:lvl3pPr marL="685597" indent="-165051">
              <a:tabLst/>
              <a:defRPr sz="1960"/>
            </a:lvl3pPr>
            <a:lvl4pPr marL="863344" indent="-177748">
              <a:defRPr/>
            </a:lvl4pPr>
            <a:lvl5pPr marL="1028395" indent="-165051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5" y="1189176"/>
            <a:ext cx="5378548" cy="2377940"/>
          </a:xfrm>
        </p:spPr>
        <p:txBody>
          <a:bodyPr wrap="square">
            <a:spAutoFit/>
          </a:bodyPr>
          <a:lstStyle>
            <a:lvl1pPr marL="281592" indent="-281592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6"/>
            </a:lvl1pPr>
            <a:lvl2pPr marL="520546" indent="-228532">
              <a:defRPr sz="2352"/>
            </a:lvl2pPr>
            <a:lvl3pPr marL="685597" indent="-165051">
              <a:tabLst/>
              <a:defRPr sz="1960"/>
            </a:lvl3pPr>
            <a:lvl4pPr marL="863344" indent="-177748">
              <a:defRPr/>
            </a:lvl4pPr>
            <a:lvl5pPr marL="1028395" indent="-165051"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7199530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13073922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336881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98564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097" indent="0">
              <a:buNone/>
              <a:defRPr/>
            </a:lvl3pPr>
            <a:lvl4pPr marL="448193" indent="0">
              <a:buNone/>
              <a:defRPr/>
            </a:lvl4pPr>
            <a:lvl5pPr marL="67229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330502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solidFill>
          <a:srgbClr val="2121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79785" y="2906013"/>
            <a:ext cx="10034748" cy="899665"/>
          </a:xfrm>
        </p:spPr>
        <p:txBody>
          <a:bodyPr anchor="ctr" anchorCtr="0"/>
          <a:lstStyle>
            <a:lvl1pPr algn="l"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722770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-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79785" y="2906013"/>
            <a:ext cx="10034748" cy="899665"/>
          </a:xfrm>
        </p:spPr>
        <p:txBody>
          <a:bodyPr anchor="ctr" anchorCtr="0"/>
          <a:lstStyle>
            <a:lvl1pPr algn="l"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584870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-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1"/>
            <a:ext cx="11653523" cy="1063736"/>
          </a:xfrm>
          <a:noFill/>
        </p:spPr>
        <p:txBody>
          <a:bodyPr tIns="91440" bIns="91440" anchor="t" anchorCtr="0">
            <a:spAutoFit/>
          </a:bodyPr>
          <a:lstStyle>
            <a:lvl1pPr>
              <a:defRPr sz="6370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1221164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7995235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9731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1" y="1186356"/>
            <a:ext cx="9859116" cy="1063736"/>
          </a:xfrm>
          <a:noFill/>
        </p:spPr>
        <p:txBody>
          <a:bodyPr tIns="91440" bIns="91440" anchor="t" anchorCtr="0">
            <a:spAutoFit/>
          </a:bodyPr>
          <a:lstStyle>
            <a:lvl1pPr>
              <a:defRPr lang="en-US" sz="6370" b="0" kern="1200" cap="none" spc="-98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31624868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1" y="1186356"/>
            <a:ext cx="9859116" cy="1063736"/>
          </a:xfrm>
          <a:noFill/>
        </p:spPr>
        <p:txBody>
          <a:bodyPr tIns="91440" bIns="91440" anchor="t" anchorCtr="0">
            <a:spAutoFit/>
          </a:bodyPr>
          <a:lstStyle>
            <a:lvl1pPr>
              <a:defRPr sz="6370" spc="-98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240" y="3877277"/>
            <a:ext cx="9860674" cy="724246"/>
          </a:xfrm>
          <a:noFill/>
        </p:spPr>
        <p:txBody>
          <a:bodyPr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136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1032352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69239" y="1189179"/>
            <a:ext cx="11653523" cy="2396047"/>
          </a:xfrm>
          <a:prstGeom prst="rect">
            <a:avLst/>
          </a:prstGeom>
        </p:spPr>
        <p:txBody>
          <a:bodyPr/>
          <a:lstStyle>
            <a:lvl1pPr marL="284705" indent="-284705">
              <a:buClr>
                <a:schemeClr val="tx1"/>
              </a:buClr>
              <a:buSzPct val="90000"/>
              <a:buFont typeface="Arial" pitchFamily="34" charset="0"/>
              <a:buChar char="•"/>
              <a:defRPr sz="3528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60073" indent="-275370">
              <a:buClr>
                <a:schemeClr val="tx1"/>
              </a:buClr>
              <a:buSzPct val="90000"/>
              <a:buFont typeface="Arial" pitchFamily="34" charset="0"/>
              <a:buChar char="•"/>
              <a:defRPr sz="3136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44777" indent="-284705">
              <a:buClr>
                <a:schemeClr val="tx1"/>
              </a:buClr>
              <a:buSzPct val="90000"/>
              <a:buFont typeface="Arial" pitchFamily="34" charset="0"/>
              <a:buChar char="•"/>
              <a:defRPr sz="2744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68807" indent="-224030">
              <a:buClr>
                <a:schemeClr val="tx1"/>
              </a:buClr>
              <a:buSzPct val="90000"/>
              <a:buFont typeface="Arial" pitchFamily="34" charset="0"/>
              <a:buChar char="•"/>
              <a:defRPr sz="2352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292837" indent="-224030">
              <a:buClr>
                <a:schemeClr val="tx1"/>
              </a:buClr>
              <a:buSzPct val="90000"/>
              <a:buFont typeface="Arial" pitchFamily="34" charset="0"/>
              <a:buChar char="•"/>
              <a:defRPr sz="196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38878"/>
            <a:ext cx="12192001" cy="619125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26" spc="-50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607564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auto">
          <a:xfrm>
            <a:off x="2" y="0"/>
            <a:ext cx="12191997" cy="5803200"/>
          </a:xfrm>
          <a:prstGeom prst="rect">
            <a:avLst/>
          </a:prstGeom>
          <a:solidFill>
            <a:srgbClr val="262626"/>
          </a:solidFill>
          <a:ln w="15875" cap="flat">
            <a:noFill/>
            <a:prstDash val="solid"/>
            <a:miter lim="800000"/>
            <a:headEnd/>
            <a:tailEnd/>
          </a:ln>
        </p:spPr>
        <p:txBody>
          <a:bodyPr vert="horz" wrap="square" lIns="91407" tIns="45703" rIns="91407" bIns="45703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sz="1799" dirty="0"/>
          </a:p>
        </p:txBody>
      </p:sp>
      <p:sp>
        <p:nvSpPr>
          <p:cNvPr id="9" name="Rechteck 8"/>
          <p:cNvSpPr/>
          <p:nvPr userDrawn="1"/>
        </p:nvSpPr>
        <p:spPr bwMode="auto">
          <a:xfrm flipV="1">
            <a:off x="2" y="5803200"/>
            <a:ext cx="12191997" cy="1054800"/>
          </a:xfrm>
          <a:prstGeom prst="rect">
            <a:avLst/>
          </a:prstGeom>
          <a:solidFill>
            <a:srgbClr val="EAEAEA"/>
          </a:solidFill>
          <a:ln w="15875" cap="flat">
            <a:noFill/>
            <a:prstDash val="solid"/>
            <a:miter lim="800000"/>
            <a:headEnd/>
            <a:tailEnd/>
          </a:ln>
        </p:spPr>
        <p:txBody>
          <a:bodyPr vert="horz" wrap="square" lIns="91407" tIns="45703" rIns="91407" bIns="45703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sz="1799" dirty="0"/>
          </a:p>
        </p:txBody>
      </p:sp>
      <p:sp>
        <p:nvSpPr>
          <p:cNvPr id="6" name="Textfeld 5"/>
          <p:cNvSpPr txBox="1"/>
          <p:nvPr userDrawn="1"/>
        </p:nvSpPr>
        <p:spPr>
          <a:xfrm>
            <a:off x="-104515" y="-2129246"/>
            <a:ext cx="184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799" dirty="0"/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1044512" y="3"/>
            <a:ext cx="10102979" cy="3741441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8797" b="0" cap="all">
                <a:solidFill>
                  <a:srgbClr val="FFFFFF"/>
                </a:solidFill>
                <a:latin typeface="Bebas Neue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11" name="Textplatzhalter 2"/>
          <p:cNvSpPr>
            <a:spLocks noGrp="1"/>
          </p:cNvSpPr>
          <p:nvPr>
            <p:ph type="body" idx="1"/>
          </p:nvPr>
        </p:nvSpPr>
        <p:spPr>
          <a:xfrm>
            <a:off x="1044512" y="3741444"/>
            <a:ext cx="10102979" cy="2061759"/>
          </a:xfrm>
        </p:spPr>
        <p:txBody>
          <a:bodyPr anchor="t" anchorCtr="0"/>
          <a:lstStyle>
            <a:lvl1pPr marL="0" indent="0">
              <a:lnSpc>
                <a:spcPct val="80000"/>
              </a:lnSpc>
              <a:buNone/>
              <a:defRPr sz="4399">
                <a:solidFill>
                  <a:srgbClr val="B2B2B2"/>
                </a:solidFill>
              </a:defRPr>
            </a:lvl1pPr>
            <a:lvl2pPr marL="45706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780395" y="6152561"/>
            <a:ext cx="6829706" cy="360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516320" y="6152561"/>
            <a:ext cx="914426" cy="360000"/>
          </a:xfrm>
        </p:spPr>
        <p:txBody>
          <a:bodyPr/>
          <a:lstStyle/>
          <a:p>
            <a:fld id="{75A4F164-3A46-4CEE-A25C-CA523D5E42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16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54112" y="1483952"/>
            <a:ext cx="11097007" cy="4319248"/>
          </a:xfrm>
          <a:noFill/>
        </p:spPr>
        <p:txBody>
          <a:bodyPr/>
          <a:lstStyle>
            <a:lvl1pPr>
              <a:defRPr sz="2199"/>
            </a:lvl1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38" name="Titel 1"/>
          <p:cNvSpPr>
            <a:spLocks noGrp="1"/>
          </p:cNvSpPr>
          <p:nvPr>
            <p:ph type="title"/>
          </p:nvPr>
        </p:nvSpPr>
        <p:spPr>
          <a:xfrm>
            <a:off x="554113" y="410830"/>
            <a:ext cx="11097217" cy="107312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4F164-3A46-4CEE-A25C-CA523D5E42F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54111" y="942478"/>
            <a:ext cx="11097006" cy="541474"/>
          </a:xfrm>
        </p:spPr>
        <p:txBody>
          <a:bodyPr lIns="10800" anchor="t" anchorCtr="0"/>
          <a:lstStyle>
            <a:lvl1pPr marL="0" indent="0">
              <a:buNone/>
              <a:defRPr>
                <a:solidFill>
                  <a:srgbClr val="7F7F7F"/>
                </a:solidFill>
              </a:defRPr>
            </a:lvl1pPr>
          </a:lstStyle>
          <a:p>
            <a:r>
              <a:rPr lang="en-US" noProof="1">
                <a:latin typeface="Calibri Light" panose="020F0302020204030204" pitchFamily="34" charset="0"/>
              </a:rPr>
              <a:t>Enter your subheadline here</a:t>
            </a:r>
          </a:p>
        </p:txBody>
      </p:sp>
    </p:spTree>
    <p:extLst>
      <p:ext uri="{BB962C8B-B14F-4D97-AF65-F5344CB8AC3E}">
        <p14:creationId xmlns:p14="http://schemas.microsoft.com/office/powerpoint/2010/main" val="1995542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98564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097" indent="0">
              <a:buNone/>
              <a:defRPr/>
            </a:lvl3pPr>
            <a:lvl4pPr marL="448193" indent="0">
              <a:buNone/>
              <a:defRPr/>
            </a:lvl4pPr>
            <a:lvl5pPr marL="67229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876071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4F164-3A46-4CEE-A25C-CA523D5E42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2353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auto">
          <a:xfrm>
            <a:off x="2" y="0"/>
            <a:ext cx="12192000" cy="6858000"/>
          </a:xfrm>
          <a:prstGeom prst="rect">
            <a:avLst/>
          </a:prstGeom>
          <a:solidFill>
            <a:srgbClr val="D9D9D9"/>
          </a:solidFill>
          <a:ln w="12700">
            <a:noFill/>
            <a:round/>
            <a:headEnd/>
            <a:tailEnd/>
          </a:ln>
        </p:spPr>
        <p:txBody>
          <a:bodyPr rot="0" spcFirstLastPara="0" vert="horz" wrap="square" lIns="91407" tIns="45703" rIns="91407" bIns="45703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799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4F164-3A46-4CEE-A25C-CA523D5E42F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5" name="Inhaltsplatzhalter 2"/>
          <p:cNvSpPr>
            <a:spLocks noGrp="1"/>
          </p:cNvSpPr>
          <p:nvPr>
            <p:ph idx="1"/>
          </p:nvPr>
        </p:nvSpPr>
        <p:spPr>
          <a:xfrm>
            <a:off x="554110" y="1492578"/>
            <a:ext cx="11098070" cy="4319248"/>
          </a:xfrm>
          <a:noFill/>
        </p:spPr>
        <p:txBody>
          <a:bodyPr/>
          <a:lstStyle>
            <a:lvl1pPr>
              <a:defRPr sz="2199"/>
            </a:lvl1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554113" y="410830"/>
            <a:ext cx="11097217" cy="1073122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9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54111" y="942478"/>
            <a:ext cx="11097006" cy="541474"/>
          </a:xfrm>
        </p:spPr>
        <p:txBody>
          <a:bodyPr lIns="10800" anchor="t" anchorCtr="0"/>
          <a:lstStyle>
            <a:lvl1pPr marL="0" indent="0">
              <a:buNone/>
              <a:defRPr>
                <a:solidFill>
                  <a:srgbClr val="7F7F7F"/>
                </a:solidFill>
              </a:defRPr>
            </a:lvl1pPr>
          </a:lstStyle>
          <a:p>
            <a:r>
              <a:rPr lang="en-US" noProof="1">
                <a:latin typeface="Calibri Light" panose="020F0302020204030204" pitchFamily="34" charset="0"/>
              </a:rPr>
              <a:t>Enter your subheadline here</a:t>
            </a:r>
          </a:p>
        </p:txBody>
      </p:sp>
    </p:spTree>
    <p:extLst>
      <p:ext uri="{BB962C8B-B14F-4D97-AF65-F5344CB8AC3E}">
        <p14:creationId xmlns:p14="http://schemas.microsoft.com/office/powerpoint/2010/main" val="10046476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 bwMode="auto">
          <a:xfrm>
            <a:off x="2" y="0"/>
            <a:ext cx="12192000" cy="6858000"/>
          </a:xfrm>
          <a:prstGeom prst="rect">
            <a:avLst/>
          </a:prstGeom>
          <a:solidFill>
            <a:srgbClr val="262626"/>
          </a:solidFill>
          <a:ln w="12700">
            <a:noFill/>
            <a:round/>
            <a:headEnd/>
            <a:tailEnd/>
          </a:ln>
        </p:spPr>
        <p:txBody>
          <a:bodyPr rot="0" spcFirstLastPara="0" vert="horz" wrap="square" lIns="91407" tIns="45703" rIns="91407" bIns="45703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799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5A4F164-3A46-4CEE-A25C-CA523D5E42F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554112" y="1483952"/>
            <a:ext cx="11097007" cy="4319248"/>
          </a:xfrm>
          <a:noFill/>
        </p:spPr>
        <p:txBody>
          <a:bodyPr/>
          <a:lstStyle>
            <a:lvl1pPr>
              <a:defRPr sz="2199">
                <a:solidFill>
                  <a:srgbClr val="D9D9D9"/>
                </a:solidFill>
              </a:defRPr>
            </a:lvl1pPr>
            <a:lvl2pPr>
              <a:defRPr>
                <a:solidFill>
                  <a:srgbClr val="D9D9D9"/>
                </a:solidFill>
              </a:defRPr>
            </a:lvl2pPr>
            <a:lvl3pPr>
              <a:defRPr>
                <a:solidFill>
                  <a:srgbClr val="D9D9D9"/>
                </a:solidFill>
              </a:defRPr>
            </a:lvl3pPr>
            <a:lvl4pPr>
              <a:defRPr>
                <a:solidFill>
                  <a:srgbClr val="D9D9D9"/>
                </a:solidFill>
              </a:defRPr>
            </a:lvl4pPr>
            <a:lvl5pPr>
              <a:defRPr>
                <a:solidFill>
                  <a:srgbClr val="D9D9D9"/>
                </a:solidFill>
              </a:defRPr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54113" y="410830"/>
            <a:ext cx="11097217" cy="107312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10" name="Textplatzhalt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554111" y="942478"/>
            <a:ext cx="11097006" cy="541474"/>
          </a:xfrm>
        </p:spPr>
        <p:txBody>
          <a:bodyPr lIns="10800" anchor="t" anchorCtr="0"/>
          <a:lstStyle>
            <a:lvl1pPr marL="0" indent="0">
              <a:buNone/>
              <a:defRPr>
                <a:solidFill>
                  <a:srgbClr val="7F7F7F"/>
                </a:solidFill>
              </a:defRPr>
            </a:lvl1pPr>
          </a:lstStyle>
          <a:p>
            <a:r>
              <a:rPr lang="en-US" noProof="1">
                <a:latin typeface="Calibri Light" panose="020F0302020204030204" pitchFamily="34" charset="0"/>
              </a:rPr>
              <a:t>Enter your subheadline here</a:t>
            </a:r>
          </a:p>
        </p:txBody>
      </p:sp>
    </p:spTree>
    <p:extLst>
      <p:ext uri="{BB962C8B-B14F-4D97-AF65-F5344CB8AC3E}">
        <p14:creationId xmlns:p14="http://schemas.microsoft.com/office/powerpoint/2010/main" val="13752869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47217" y="6473826"/>
            <a:ext cx="587591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A84A9B1-0722-4B8E-8DBC-AA140AA9309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28"/>
          <a:stretch/>
        </p:blipFill>
        <p:spPr>
          <a:xfrm>
            <a:off x="243841" y="6260047"/>
            <a:ext cx="1481714" cy="55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2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47217" y="6473826"/>
            <a:ext cx="587591" cy="365125"/>
          </a:xfrm>
          <a:prstGeom prst="rect">
            <a:avLst/>
          </a:prstGeom>
        </p:spPr>
        <p:txBody>
          <a:bodyPr lIns="0" r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A84A9B1-0722-4B8E-8DBC-AA140AA9309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6328"/>
          <a:stretch/>
        </p:blipFill>
        <p:spPr>
          <a:xfrm>
            <a:off x="243841" y="6260047"/>
            <a:ext cx="1481714" cy="55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97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_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" t="22998" r="7852" b="-87"/>
          <a:stretch/>
        </p:blipFill>
        <p:spPr>
          <a:xfrm>
            <a:off x="-1" y="0"/>
            <a:ext cx="12190271" cy="68580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 bwMode="auto">
          <a:xfrm>
            <a:off x="266063" y="2084186"/>
            <a:ext cx="6278150" cy="3496553"/>
          </a:xfrm>
          <a:prstGeom prst="rect">
            <a:avLst/>
          </a:prstGeom>
          <a:solidFill>
            <a:schemeClr val="accent1">
              <a:alpha val="91000"/>
            </a:scheme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353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    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69302" y="2084186"/>
            <a:ext cx="6276530" cy="1793104"/>
          </a:xfrm>
          <a:noFill/>
        </p:spPr>
        <p:txBody>
          <a:bodyPr lIns="146304" tIns="91440" rIns="146304" bIns="91440" anchor="t" anchorCtr="0"/>
          <a:lstStyle>
            <a:lvl1pPr>
              <a:defRPr sz="5294" spc="-98" baseline="0">
                <a:gradFill>
                  <a:gsLst>
                    <a:gs pos="76768">
                      <a:srgbClr val="FFFFFF"/>
                    </a:gs>
                    <a:gs pos="53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7683" y="3877270"/>
            <a:ext cx="6276530" cy="1703449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137">
                <a:gradFill>
                  <a:gsLst>
                    <a:gs pos="76768">
                      <a:srgbClr val="FFFFFF"/>
                    </a:gs>
                    <a:gs pos="53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48585" y="6001381"/>
            <a:ext cx="1792850" cy="386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37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1104" y="3877271"/>
            <a:ext cx="6273418" cy="1794661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137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2" y="2075840"/>
            <a:ext cx="8067760" cy="1801436"/>
          </a:xfrm>
          <a:noFill/>
        </p:spPr>
        <p:txBody>
          <a:bodyPr lIns="146304" tIns="91440" rIns="146304" bIns="91440" anchor="t" anchorCtr="0"/>
          <a:lstStyle>
            <a:lvl1pPr>
              <a:defRPr sz="5294" spc="-98" baseline="0">
                <a:gradFill>
                  <a:gsLst>
                    <a:gs pos="3333">
                      <a:schemeClr val="tx2"/>
                    </a:gs>
                    <a:gs pos="3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Presentation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48585" y="6002431"/>
            <a:ext cx="1792850" cy="38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99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98564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097" indent="0">
              <a:buNone/>
              <a:defRPr/>
            </a:lvl3pPr>
            <a:lvl4pPr marL="448193" indent="0">
              <a:buNone/>
              <a:defRPr/>
            </a:lvl4pPr>
            <a:lvl5pPr marL="67229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4472288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98564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097" indent="0">
              <a:buNone/>
              <a:defRPr/>
            </a:lvl3pPr>
            <a:lvl4pPr marL="448193" indent="0">
              <a:buNone/>
              <a:defRPr/>
            </a:lvl4pPr>
            <a:lvl5pPr marL="67229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2709140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985641"/>
          </a:xfrm>
        </p:spPr>
        <p:txBody>
          <a:bodyPr>
            <a:spAutoFit/>
          </a:bodyPr>
          <a:lstStyle>
            <a:lvl1pPr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505345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985641"/>
          </a:xfrm>
        </p:spPr>
        <p:txBody>
          <a:bodyPr>
            <a:spAutoFit/>
          </a:bodyPr>
          <a:lstStyle>
            <a:lvl1pPr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1628717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985641"/>
          </a:xfrm>
        </p:spPr>
        <p:txBody>
          <a:bodyPr>
            <a:spAutoFit/>
          </a:bodyPr>
          <a:lstStyle>
            <a:lvl1pPr>
              <a:defRPr sz="3529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2474730"/>
      </p:ext>
    </p:extLst>
  </p:cSld>
  <p:clrMapOvr>
    <a:masterClrMapping/>
  </p:clrMapOvr>
  <p:transition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2420188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2420188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042"/>
      </p:ext>
    </p:extLst>
  </p:cSld>
  <p:clrMapOvr>
    <a:masterClrMapping/>
  </p:clrMapOvr>
  <p:transition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2420188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/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2420188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/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8443756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2377940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2"/>
              </a:buClr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2377940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2"/>
              </a:buClr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10739008"/>
      </p:ext>
    </p:extLst>
  </p:cSld>
  <p:clrMapOvr>
    <a:masterClrMapping/>
  </p:clrMapOvr>
  <p:transition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2377940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7"/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2377940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7"/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2516402"/>
      </p:ext>
    </p:extLst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26697964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1186356"/>
            <a:ext cx="9859116" cy="2697988"/>
          </a:xfrm>
          <a:noFill/>
        </p:spPr>
        <p:txBody>
          <a:bodyPr tIns="91440" bIns="91440" anchor="t" anchorCtr="0"/>
          <a:lstStyle>
            <a:lvl1pPr>
              <a:defRPr sz="7058" spc="-98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240" y="3877277"/>
            <a:ext cx="9860674" cy="1793881"/>
          </a:xfrm>
          <a:noFill/>
        </p:spPr>
        <p:txBody>
          <a:bodyPr lIns="182880" tIns="146304" rIns="182880" bIns="146304">
            <a:noAutofit/>
          </a:bodyPr>
          <a:lstStyle>
            <a:lvl1pPr marL="0" indent="0">
              <a:spcBef>
                <a:spcPts val="0"/>
              </a:spcBef>
              <a:buNone/>
              <a:defRPr sz="3529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6313483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1186356"/>
            <a:ext cx="9859116" cy="2697988"/>
          </a:xfrm>
          <a:noFill/>
        </p:spPr>
        <p:txBody>
          <a:bodyPr tIns="91440" bIns="91440" anchor="t" anchorCtr="0"/>
          <a:lstStyle>
            <a:lvl1pPr>
              <a:defRPr lang="en-US" sz="7058" b="0" kern="1200" cap="none" spc="-98" baseline="0" dirty="0">
                <a:ln w="3175">
                  <a:noFill/>
                </a:ln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21078413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5526359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8555034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985641"/>
          </a:xfrm>
        </p:spPr>
        <p:txBody>
          <a:bodyPr>
            <a:spAutoFit/>
          </a:bodyPr>
          <a:lstStyle>
            <a:lvl1pPr>
              <a:defRPr sz="3529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05844235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37329806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1263557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0071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1620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26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189176"/>
            <a:ext cx="12192000" cy="5668824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2" tIns="45722" rIns="45722" bIns="4572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spcBef>
                <a:spcPct val="0"/>
              </a:spcBef>
              <a:spcAft>
                <a:spcPct val="0"/>
              </a:spcAft>
            </a:pPr>
            <a:endParaRPr lang="en-US" sz="1765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239" y="1197322"/>
            <a:ext cx="11653522" cy="1956973"/>
          </a:xfrm>
        </p:spPr>
        <p:txBody>
          <a:bodyPr/>
          <a:lstStyle>
            <a:lvl1pPr marL="0" indent="0">
              <a:buNone/>
              <a:defRPr sz="3235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72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3090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851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30292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14217155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69240" y="6170059"/>
            <a:ext cx="11623331" cy="39531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85" tIns="143428" rIns="179285" bIns="143428" numCol="1" anchor="t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2014 Microsoft Corporation. All rights reserved.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50202" y="3083653"/>
            <a:ext cx="3223861" cy="69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446173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69239" y="1189177"/>
            <a:ext cx="11653523" cy="2396047"/>
          </a:xfrm>
          <a:prstGeom prst="rect">
            <a:avLst/>
          </a:prstGeom>
        </p:spPr>
        <p:txBody>
          <a:bodyPr/>
          <a:lstStyle>
            <a:lvl1pPr marL="284790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352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60241" indent="-275453">
              <a:buClr>
                <a:schemeClr val="tx1"/>
              </a:buClr>
              <a:buSzPct val="90000"/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45031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274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69128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293225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196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/>
              <a:t>Use this Layout for Speaker Notes slides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38876"/>
            <a:ext cx="12192001" cy="619125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27" spc="-50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929317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eft,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66700"/>
            <a:ext cx="5865813" cy="1333500"/>
          </a:xfrm>
        </p:spPr>
        <p:txBody>
          <a:bodyPr rIns="137160"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28600" y="6553201"/>
            <a:ext cx="5865814" cy="304800"/>
          </a:xfrm>
        </p:spPr>
        <p:txBody>
          <a:bodyPr/>
          <a:lstStyle/>
          <a:p>
            <a:pPr defTabSz="1088078"/>
            <a:endParaRPr lang="en-US" dirty="0">
              <a:solidFill>
                <a:srgbClr val="505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88078"/>
            <a:fld id="{FAADACFB-7C71-4E89-89D2-7BBA40B7BFA9}" type="slidenum">
              <a:rPr lang="en-US" smtClean="0">
                <a:solidFill>
                  <a:srgbClr val="505050"/>
                </a:solidFill>
              </a:rPr>
              <a:pPr defTabSz="1088078"/>
              <a:t>‹#›</a:t>
            </a:fld>
            <a:endParaRPr lang="en-US" dirty="0">
              <a:solidFill>
                <a:srgbClr val="505050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094413" y="0"/>
            <a:ext cx="6097587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28599" y="1600200"/>
            <a:ext cx="5408613" cy="4876800"/>
          </a:xfrm>
        </p:spPr>
        <p:txBody>
          <a:bodyPr rIns="13716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970884"/>
      </p:ext>
    </p:extLst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left,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88078"/>
            <a:fld id="{FAADACFB-7C71-4E89-89D2-7BBA40B7BFA9}" type="slidenum">
              <a:rPr lang="en-US" smtClean="0">
                <a:solidFill>
                  <a:srgbClr val="505050"/>
                </a:solidFill>
              </a:rPr>
              <a:pPr defTabSz="1088078"/>
              <a:t>‹#›</a:t>
            </a:fld>
            <a:endParaRPr lang="en-US" dirty="0">
              <a:solidFill>
                <a:srgbClr val="50505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228600" y="6553200"/>
            <a:ext cx="5865814" cy="304801"/>
          </a:xfrm>
        </p:spPr>
        <p:txBody>
          <a:bodyPr/>
          <a:lstStyle/>
          <a:p>
            <a:pPr defTabSz="1088078"/>
            <a:endParaRPr lang="en-US" dirty="0">
              <a:solidFill>
                <a:srgbClr val="505050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7587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6633" y="266700"/>
            <a:ext cx="5368668" cy="1333500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551613" y="1600200"/>
            <a:ext cx="5373688" cy="49530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635904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193469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193469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212588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137160" rIns="137160" bIns="137160" anchor="t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228600" y="1600200"/>
            <a:ext cx="11812548" cy="4577051"/>
          </a:xfrm>
        </p:spPr>
        <p:txBody>
          <a:bodyPr lIns="137160" rIns="137160" bIns="13716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AADACFB-7C71-4E89-89D2-7BBA40B7BFA9}" type="slidenum">
              <a:rPr lang="en-US" smtClean="0">
                <a:solidFill>
                  <a:srgbClr val="505050"/>
                </a:solidFill>
              </a:rPr>
              <a:pPr/>
              <a:t>‹#›</a:t>
            </a:fld>
            <a:endParaRPr lang="en-US" dirty="0">
              <a:solidFill>
                <a:srgbClr val="505050"/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6"/>
          </p:nvPr>
        </p:nvSpPr>
        <p:spPr>
          <a:xfrm>
            <a:off x="228601" y="6553200"/>
            <a:ext cx="11201400" cy="304801"/>
          </a:xfrm>
        </p:spPr>
        <p:txBody>
          <a:bodyPr/>
          <a:lstStyle/>
          <a:p>
            <a:endParaRPr lang="en-US" dirty="0">
              <a:solidFill>
                <a:srgbClr val="50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627083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2125"/>
            <a:ext cx="11696700" cy="682195"/>
          </a:xfrm>
        </p:spPr>
        <p:txBody>
          <a:bodyPr lIns="137160" rIns="137160" bIns="137160" anchor="t">
            <a:noAutofit/>
          </a:bodyPr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FAADACFB-7C71-4E89-89D2-7BBA40B7BFA9}" type="slidenum">
              <a:rPr lang="en-US" smtClean="0">
                <a:solidFill>
                  <a:srgbClr val="505050"/>
                </a:solidFill>
              </a:rPr>
              <a:pPr/>
              <a:t>‹#›</a:t>
            </a:fld>
            <a:endParaRPr lang="en-US" dirty="0">
              <a:solidFill>
                <a:srgbClr val="505050"/>
              </a:solidFill>
            </a:endParaRP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6"/>
          </p:nvPr>
        </p:nvSpPr>
        <p:spPr>
          <a:xfrm>
            <a:off x="228601" y="6553200"/>
            <a:ext cx="11201400" cy="304801"/>
          </a:xfrm>
        </p:spPr>
        <p:txBody>
          <a:bodyPr/>
          <a:lstStyle/>
          <a:p>
            <a:endParaRPr lang="en-US" dirty="0">
              <a:solidFill>
                <a:srgbClr val="50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915256"/>
      </p:ext>
    </p:extLst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5"/>
          </p:nvPr>
        </p:nvSpPr>
        <p:spPr>
          <a:xfrm>
            <a:off x="228601" y="6553200"/>
            <a:ext cx="11201400" cy="304801"/>
          </a:xfrm>
        </p:spPr>
        <p:txBody>
          <a:bodyPr/>
          <a:lstStyle/>
          <a:p>
            <a:endParaRPr lang="en-US" dirty="0">
              <a:solidFill>
                <a:srgbClr val="50505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AADACFB-7C71-4E89-89D2-7BBA40B7BFA9}" type="slidenum">
              <a:rPr lang="en-US" smtClean="0">
                <a:solidFill>
                  <a:srgbClr val="505050"/>
                </a:solidFill>
              </a:rPr>
              <a:pPr/>
              <a:t>‹#›</a:t>
            </a:fld>
            <a:endParaRPr lang="en-US" dirty="0">
              <a:solidFill>
                <a:srgbClr val="50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181543"/>
      </p:ext>
    </p:extLst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veloper 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137160" rIns="137160" bIns="137160">
            <a:no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228600" y="1600200"/>
            <a:ext cx="11812548" cy="4495800"/>
          </a:xfrm>
          <a:prstGeom prst="rect">
            <a:avLst/>
          </a:prstGeom>
        </p:spPr>
        <p:txBody>
          <a:bodyPr lIns="137160" rIns="137160" bIns="137160"/>
          <a:lstStyle>
            <a:lvl1pPr marL="0" indent="0">
              <a:buNone/>
              <a:defRPr>
                <a:solidFill>
                  <a:schemeClr val="tx1"/>
                </a:solidFill>
                <a:latin typeface="Courier New" pitchFamily="49" charset="0"/>
                <a:cs typeface="Courier New" pitchFamily="49" charset="0"/>
              </a:defRPr>
            </a:lvl1pPr>
            <a:lvl2pPr marL="281668" indent="0">
              <a:buNone/>
              <a:defRPr>
                <a:solidFill>
                  <a:schemeClr val="tx1"/>
                </a:solidFill>
                <a:latin typeface="Courier New" pitchFamily="49" charset="0"/>
                <a:cs typeface="Courier New" pitchFamily="49" charset="0"/>
              </a:defRPr>
            </a:lvl2pPr>
            <a:lvl3pPr marL="588461" indent="0">
              <a:buNone/>
              <a:defRPr>
                <a:solidFill>
                  <a:schemeClr val="tx1"/>
                </a:solidFill>
                <a:latin typeface="Courier New" pitchFamily="49" charset="0"/>
                <a:cs typeface="Courier New" pitchFamily="49" charset="0"/>
              </a:defRPr>
            </a:lvl3pPr>
            <a:lvl4pPr marL="870129" indent="0">
              <a:buNone/>
              <a:defRPr>
                <a:solidFill>
                  <a:schemeClr val="tx1"/>
                </a:solidFill>
                <a:latin typeface="Courier New" pitchFamily="49" charset="0"/>
                <a:cs typeface="Courier New" pitchFamily="49" charset="0"/>
              </a:defRPr>
            </a:lvl4pPr>
            <a:lvl5pPr marL="1105512" indent="0">
              <a:buNone/>
              <a:defRPr>
                <a:solidFill>
                  <a:schemeClr val="tx1"/>
                </a:solidFill>
                <a:latin typeface="Courier New" pitchFamily="49" charset="0"/>
                <a:cs typeface="Courier New" pitchFamily="49" charset="0"/>
              </a:defRPr>
            </a:lvl5pPr>
          </a:lstStyle>
          <a:p>
            <a:pPr lvl="0"/>
            <a:r>
              <a:rPr lang="en-US" dirty="0"/>
              <a:t>Click to add developer code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6"/>
          </p:nvPr>
        </p:nvSpPr>
        <p:spPr>
          <a:xfrm>
            <a:off x="228601" y="6553199"/>
            <a:ext cx="11201400" cy="304801"/>
          </a:xfrm>
        </p:spPr>
        <p:txBody>
          <a:bodyPr/>
          <a:lstStyle/>
          <a:p>
            <a:endParaRPr lang="en-US" dirty="0">
              <a:solidFill>
                <a:srgbClr val="505050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FAADACFB-7C71-4E89-89D2-7BBA40B7BFA9}" type="slidenum">
              <a:rPr lang="en-US" smtClean="0">
                <a:solidFill>
                  <a:srgbClr val="505050"/>
                </a:solidFill>
              </a:rPr>
              <a:pPr/>
              <a:t>‹#›</a:t>
            </a:fld>
            <a:endParaRPr lang="en-US" dirty="0">
              <a:solidFill>
                <a:srgbClr val="50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939673"/>
      </p:ext>
    </p:extLst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137160" rIns="137160" bIns="13716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8601" y="6553200"/>
            <a:ext cx="11201400" cy="304801"/>
          </a:xfrm>
        </p:spPr>
        <p:txBody>
          <a:bodyPr/>
          <a:lstStyle/>
          <a:p>
            <a:endParaRPr lang="en-US" dirty="0">
              <a:solidFill>
                <a:srgbClr val="73737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29ABE-044A-472F-86F1-BEFBB904A5C9}" type="slidenum">
              <a:rPr lang="en-US" smtClean="0">
                <a:solidFill>
                  <a:srgbClr val="737373"/>
                </a:solidFill>
              </a:rPr>
              <a:pPr/>
              <a:t>‹#›</a:t>
            </a:fld>
            <a:endParaRPr lang="en-US">
              <a:solidFill>
                <a:srgbClr val="737373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228598" y="1597152"/>
            <a:ext cx="3840480" cy="4572000"/>
          </a:xfrm>
        </p:spPr>
        <p:txBody>
          <a:bodyPr lIns="137160" rIns="137160" bIns="13716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8"/>
          <p:cNvSpPr>
            <a:spLocks noGrp="1"/>
          </p:cNvSpPr>
          <p:nvPr>
            <p:ph sz="quarter" idx="14"/>
          </p:nvPr>
        </p:nvSpPr>
        <p:spPr>
          <a:xfrm>
            <a:off x="4150024" y="1597152"/>
            <a:ext cx="3843119" cy="4572000"/>
          </a:xfrm>
        </p:spPr>
        <p:txBody>
          <a:bodyPr lIns="137160" rIns="137160" bIns="13716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8"/>
          <p:cNvSpPr>
            <a:spLocks noGrp="1"/>
          </p:cNvSpPr>
          <p:nvPr>
            <p:ph sz="quarter" idx="15"/>
          </p:nvPr>
        </p:nvSpPr>
        <p:spPr>
          <a:xfrm>
            <a:off x="8074089" y="1597152"/>
            <a:ext cx="3840480" cy="4572000"/>
          </a:xfrm>
        </p:spPr>
        <p:txBody>
          <a:bodyPr lIns="137160" rIns="137160" bIns="13716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504128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137160" tIns="91440" rIns="137160" bIns="137160" rtlCol="0" anchor="t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8601" y="6553200"/>
            <a:ext cx="11201400" cy="304801"/>
          </a:xfrm>
        </p:spPr>
        <p:txBody>
          <a:bodyPr/>
          <a:lstStyle/>
          <a:p>
            <a:endParaRPr lang="en-US" dirty="0">
              <a:solidFill>
                <a:srgbClr val="73737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29ABE-044A-472F-86F1-BEFBB904A5C9}" type="slidenum">
              <a:rPr lang="en-US" smtClean="0">
                <a:solidFill>
                  <a:srgbClr val="737373"/>
                </a:solidFill>
              </a:rPr>
              <a:pPr/>
              <a:t>‹#›</a:t>
            </a:fld>
            <a:endParaRPr lang="en-US">
              <a:solidFill>
                <a:srgbClr val="737373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228600" y="1597152"/>
            <a:ext cx="3840480" cy="3254248"/>
          </a:xfrm>
        </p:spPr>
        <p:txBody>
          <a:bodyPr lIns="137160" rIns="137160" bIns="137160"/>
          <a:lstStyle>
            <a:lvl1pPr>
              <a:lnSpc>
                <a:spcPct val="100000"/>
              </a:lnSpc>
              <a:spcAft>
                <a:spcPts val="1200"/>
              </a:spcAft>
              <a:defRPr/>
            </a:lvl1pPr>
            <a:lvl2pPr>
              <a:lnSpc>
                <a:spcPct val="100000"/>
              </a:lnSpc>
              <a:spcAft>
                <a:spcPts val="1200"/>
              </a:spcAft>
              <a:defRPr/>
            </a:lvl2pPr>
            <a:lvl3pPr>
              <a:lnSpc>
                <a:spcPct val="100000"/>
              </a:lnSpc>
              <a:spcAft>
                <a:spcPts val="1200"/>
              </a:spcAft>
              <a:defRPr/>
            </a:lvl3pPr>
            <a:lvl4pPr>
              <a:lnSpc>
                <a:spcPct val="100000"/>
              </a:lnSpc>
              <a:spcAft>
                <a:spcPts val="1200"/>
              </a:spcAft>
              <a:defRPr/>
            </a:lvl4pPr>
            <a:lvl5pPr>
              <a:lnSpc>
                <a:spcPct val="10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Content Placeholder 8"/>
          <p:cNvSpPr>
            <a:spLocks noGrp="1"/>
          </p:cNvSpPr>
          <p:nvPr>
            <p:ph sz="quarter" idx="14"/>
          </p:nvPr>
        </p:nvSpPr>
        <p:spPr>
          <a:xfrm>
            <a:off x="4151344" y="1597152"/>
            <a:ext cx="3840480" cy="3254248"/>
          </a:xfrm>
        </p:spPr>
        <p:txBody>
          <a:bodyPr lIns="137160" rIns="137160" bIns="137160"/>
          <a:lstStyle>
            <a:lvl1pPr>
              <a:lnSpc>
                <a:spcPct val="100000"/>
              </a:lnSpc>
              <a:spcAft>
                <a:spcPts val="1200"/>
              </a:spcAft>
              <a:defRPr/>
            </a:lvl1pPr>
            <a:lvl2pPr>
              <a:lnSpc>
                <a:spcPct val="100000"/>
              </a:lnSpc>
              <a:spcAft>
                <a:spcPts val="1200"/>
              </a:spcAft>
              <a:defRPr/>
            </a:lvl2pPr>
            <a:lvl3pPr>
              <a:lnSpc>
                <a:spcPct val="100000"/>
              </a:lnSpc>
              <a:spcAft>
                <a:spcPts val="1200"/>
              </a:spcAft>
              <a:defRPr/>
            </a:lvl3pPr>
            <a:lvl4pPr>
              <a:lnSpc>
                <a:spcPct val="100000"/>
              </a:lnSpc>
              <a:spcAft>
                <a:spcPts val="1200"/>
              </a:spcAft>
              <a:defRPr/>
            </a:lvl4pPr>
            <a:lvl5pPr>
              <a:lnSpc>
                <a:spcPct val="10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8"/>
          <p:cNvSpPr>
            <a:spLocks noGrp="1"/>
          </p:cNvSpPr>
          <p:nvPr>
            <p:ph sz="quarter" idx="15"/>
          </p:nvPr>
        </p:nvSpPr>
        <p:spPr>
          <a:xfrm>
            <a:off x="8074089" y="1597152"/>
            <a:ext cx="3840480" cy="3254248"/>
          </a:xfrm>
        </p:spPr>
        <p:txBody>
          <a:bodyPr lIns="137160" rIns="137160" bIns="137160"/>
          <a:lstStyle>
            <a:lvl1pPr>
              <a:lnSpc>
                <a:spcPct val="100000"/>
              </a:lnSpc>
              <a:spcAft>
                <a:spcPts val="1200"/>
              </a:spcAft>
              <a:defRPr/>
            </a:lvl1pPr>
            <a:lvl2pPr>
              <a:lnSpc>
                <a:spcPct val="100000"/>
              </a:lnSpc>
              <a:spcAft>
                <a:spcPts val="1200"/>
              </a:spcAft>
              <a:defRPr/>
            </a:lvl2pPr>
            <a:lvl3pPr>
              <a:lnSpc>
                <a:spcPct val="100000"/>
              </a:lnSpc>
              <a:spcAft>
                <a:spcPts val="1200"/>
              </a:spcAft>
              <a:defRPr/>
            </a:lvl3pPr>
            <a:lvl4pPr>
              <a:lnSpc>
                <a:spcPct val="100000"/>
              </a:lnSpc>
              <a:spcAft>
                <a:spcPts val="1200"/>
              </a:spcAft>
              <a:defRPr/>
            </a:lvl4pPr>
            <a:lvl5pPr>
              <a:lnSpc>
                <a:spcPct val="100000"/>
              </a:lnSpc>
              <a:spcAft>
                <a:spcPts val="12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8"/>
          <p:cNvSpPr>
            <a:spLocks noGrp="1"/>
          </p:cNvSpPr>
          <p:nvPr>
            <p:ph sz="quarter" idx="16"/>
          </p:nvPr>
        </p:nvSpPr>
        <p:spPr>
          <a:xfrm>
            <a:off x="228600" y="4851400"/>
            <a:ext cx="3840480" cy="1322832"/>
          </a:xfrm>
        </p:spPr>
        <p:txBody>
          <a:bodyPr lIns="137160" rIns="137160" bIns="137160"/>
          <a:lstStyle>
            <a:lvl1pPr>
              <a:lnSpc>
                <a:spcPct val="100000"/>
              </a:lnSpc>
              <a:spcAft>
                <a:spcPts val="1200"/>
              </a:spcAft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8"/>
          <p:cNvSpPr>
            <a:spLocks noGrp="1"/>
          </p:cNvSpPr>
          <p:nvPr>
            <p:ph sz="quarter" idx="17"/>
          </p:nvPr>
        </p:nvSpPr>
        <p:spPr>
          <a:xfrm>
            <a:off x="4151344" y="4851400"/>
            <a:ext cx="3840480" cy="1322832"/>
          </a:xfrm>
        </p:spPr>
        <p:txBody>
          <a:bodyPr lIns="137160" rIns="137160" bIns="137160"/>
          <a:lstStyle>
            <a:lvl1pPr>
              <a:lnSpc>
                <a:spcPct val="100000"/>
              </a:lnSpc>
              <a:spcAft>
                <a:spcPts val="1200"/>
              </a:spcAft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Content Placeholder 8"/>
          <p:cNvSpPr>
            <a:spLocks noGrp="1"/>
          </p:cNvSpPr>
          <p:nvPr>
            <p:ph sz="quarter" idx="18"/>
          </p:nvPr>
        </p:nvSpPr>
        <p:spPr>
          <a:xfrm>
            <a:off x="8074089" y="4851400"/>
            <a:ext cx="3840480" cy="1322832"/>
          </a:xfrm>
        </p:spPr>
        <p:txBody>
          <a:bodyPr lIns="137160" rIns="137160" bIns="137160"/>
          <a:lstStyle>
            <a:lvl1pPr>
              <a:lnSpc>
                <a:spcPct val="100000"/>
              </a:lnSpc>
              <a:spcAft>
                <a:spcPts val="1200"/>
              </a:spcAft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5651885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8"/>
          <p:cNvSpPr>
            <a:spLocks noGrp="1"/>
          </p:cNvSpPr>
          <p:nvPr>
            <p:ph sz="quarter" idx="14"/>
          </p:nvPr>
        </p:nvSpPr>
        <p:spPr>
          <a:xfrm>
            <a:off x="4060823" y="1597152"/>
            <a:ext cx="4075135" cy="4072128"/>
          </a:xfrm>
        </p:spPr>
        <p:txBody>
          <a:bodyPr lIns="137160" tIns="91440" rIns="137160" bIns="137160"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" y="1597152"/>
            <a:ext cx="4063999" cy="4072128"/>
          </a:xfrm>
        </p:spPr>
        <p:txBody>
          <a:bodyPr lIns="137160" tIns="91440" rIns="137160" bIns="137160"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137160" tIns="91440" rIns="137160" bIns="13716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8601" y="6553200"/>
            <a:ext cx="11201400" cy="304801"/>
          </a:xfrm>
        </p:spPr>
        <p:txBody>
          <a:bodyPr/>
          <a:lstStyle/>
          <a:p>
            <a:endParaRPr lang="en-US" dirty="0">
              <a:solidFill>
                <a:srgbClr val="73737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29ABE-044A-472F-86F1-BEFBB904A5C9}" type="slidenum">
              <a:rPr lang="en-US" smtClean="0">
                <a:solidFill>
                  <a:srgbClr val="737373"/>
                </a:solidFill>
              </a:rPr>
              <a:pPr/>
              <a:t>‹#›</a:t>
            </a:fld>
            <a:endParaRPr lang="en-US">
              <a:solidFill>
                <a:srgbClr val="737373"/>
              </a:solidFill>
            </a:endParaRPr>
          </a:p>
        </p:txBody>
      </p:sp>
      <p:sp>
        <p:nvSpPr>
          <p:cNvPr id="16" name="Content Placeholder 8"/>
          <p:cNvSpPr>
            <a:spLocks noGrp="1"/>
          </p:cNvSpPr>
          <p:nvPr>
            <p:ph sz="quarter" idx="15"/>
          </p:nvPr>
        </p:nvSpPr>
        <p:spPr>
          <a:xfrm>
            <a:off x="8128001" y="1597152"/>
            <a:ext cx="4061884" cy="4072128"/>
          </a:xfrm>
        </p:spPr>
        <p:txBody>
          <a:bodyPr lIns="137160" tIns="91440" rIns="137160" bIns="137160"/>
          <a:lstStyle/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10086765" y="3566160"/>
            <a:ext cx="2103120" cy="2103120"/>
          </a:xfrm>
          <a:solidFill>
            <a:schemeClr val="tx2"/>
          </a:solidFill>
        </p:spPr>
        <p:txBody>
          <a:bodyPr lIns="137160" tIns="91440" rIns="137160" bIns="137160">
            <a:normAutofit/>
          </a:bodyPr>
          <a:lstStyle>
            <a:lvl1pPr>
              <a:lnSpc>
                <a:spcPct val="85000"/>
              </a:lnSpc>
              <a:spcAft>
                <a:spcPts val="0"/>
              </a:spcAft>
              <a:defRPr sz="4000" b="1">
                <a:solidFill>
                  <a:schemeClr val="bg1"/>
                </a:solidFill>
                <a:latin typeface="+mn-lt"/>
              </a:defRPr>
            </a:lvl1pPr>
            <a:lvl2pPr>
              <a:defRPr b="1">
                <a:solidFill>
                  <a:schemeClr val="bg1"/>
                </a:solidFill>
                <a:latin typeface="Segoe UI Semibold" panose="020B0702040204020203" pitchFamily="34" charset="0"/>
              </a:defRPr>
            </a:lvl2pPr>
            <a:lvl3pPr>
              <a:defRPr b="1">
                <a:solidFill>
                  <a:schemeClr val="bg1"/>
                </a:solidFill>
                <a:latin typeface="Segoe UI Semibold" panose="020B0702040204020203" pitchFamily="34" charset="0"/>
              </a:defRPr>
            </a:lvl3pPr>
            <a:lvl4pPr>
              <a:defRPr b="1">
                <a:solidFill>
                  <a:schemeClr val="bg1"/>
                </a:solidFill>
                <a:latin typeface="Segoe UI Semibold" panose="020B0702040204020203" pitchFamily="34" charset="0"/>
              </a:defRPr>
            </a:lvl4pPr>
            <a:lvl5pPr>
              <a:defRPr b="1">
                <a:solidFill>
                  <a:schemeClr val="bg1"/>
                </a:solidFill>
                <a:latin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6032838" y="3566160"/>
            <a:ext cx="2103120" cy="2103120"/>
          </a:xfrm>
          <a:solidFill>
            <a:schemeClr val="tx2"/>
          </a:solidFill>
        </p:spPr>
        <p:txBody>
          <a:bodyPr lIns="137160" tIns="91440" rIns="137160" bIns="137160">
            <a:normAutofit/>
          </a:bodyPr>
          <a:lstStyle>
            <a:lvl1pPr>
              <a:lnSpc>
                <a:spcPct val="85000"/>
              </a:lnSpc>
              <a:spcAft>
                <a:spcPts val="0"/>
              </a:spcAft>
              <a:defRPr sz="4000" b="1">
                <a:solidFill>
                  <a:schemeClr val="bg1"/>
                </a:solidFill>
                <a:latin typeface="+mn-lt"/>
              </a:defRPr>
            </a:lvl1pPr>
            <a:lvl2pPr>
              <a:defRPr b="1">
                <a:solidFill>
                  <a:schemeClr val="bg1"/>
                </a:solidFill>
                <a:latin typeface="Segoe UI Semibold" panose="020B0702040204020203" pitchFamily="34" charset="0"/>
              </a:defRPr>
            </a:lvl2pPr>
            <a:lvl3pPr>
              <a:defRPr b="1">
                <a:solidFill>
                  <a:schemeClr val="bg1"/>
                </a:solidFill>
                <a:latin typeface="Segoe UI Semibold" panose="020B0702040204020203" pitchFamily="34" charset="0"/>
              </a:defRPr>
            </a:lvl3pPr>
            <a:lvl4pPr>
              <a:defRPr b="1">
                <a:solidFill>
                  <a:schemeClr val="bg1"/>
                </a:solidFill>
                <a:latin typeface="Segoe UI Semibold" panose="020B0702040204020203" pitchFamily="34" charset="0"/>
              </a:defRPr>
            </a:lvl4pPr>
            <a:lvl5pPr>
              <a:defRPr b="1">
                <a:solidFill>
                  <a:schemeClr val="bg1"/>
                </a:solidFill>
                <a:latin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1960880" y="3566160"/>
            <a:ext cx="2103120" cy="2103120"/>
          </a:xfrm>
          <a:solidFill>
            <a:schemeClr val="tx2"/>
          </a:solidFill>
          <a:ln>
            <a:noFill/>
          </a:ln>
        </p:spPr>
        <p:txBody>
          <a:bodyPr lIns="137160" tIns="91440" rIns="137160" bIns="137160">
            <a:normAutofit/>
          </a:bodyPr>
          <a:lstStyle>
            <a:lvl1pPr>
              <a:lnSpc>
                <a:spcPct val="85000"/>
              </a:lnSpc>
              <a:spcAft>
                <a:spcPts val="0"/>
              </a:spcAft>
              <a:defRPr sz="4000" b="1">
                <a:solidFill>
                  <a:schemeClr val="bg1"/>
                </a:solidFill>
                <a:latin typeface="+mn-lt"/>
              </a:defRPr>
            </a:lvl1pPr>
            <a:lvl2pPr>
              <a:defRPr b="1">
                <a:solidFill>
                  <a:schemeClr val="bg1"/>
                </a:solidFill>
                <a:latin typeface="Segoe UI Semibold" panose="020B0702040204020203" pitchFamily="34" charset="0"/>
              </a:defRPr>
            </a:lvl2pPr>
            <a:lvl3pPr>
              <a:defRPr b="1">
                <a:solidFill>
                  <a:schemeClr val="bg1"/>
                </a:solidFill>
                <a:latin typeface="Segoe UI Semibold" panose="020B0702040204020203" pitchFamily="34" charset="0"/>
              </a:defRPr>
            </a:lvl3pPr>
            <a:lvl4pPr>
              <a:defRPr b="1">
                <a:solidFill>
                  <a:schemeClr val="bg1"/>
                </a:solidFill>
                <a:latin typeface="Segoe UI Semibold" panose="020B0702040204020203" pitchFamily="34" charset="0"/>
              </a:defRPr>
            </a:lvl4pPr>
            <a:lvl5pPr>
              <a:defRPr b="1">
                <a:solidFill>
                  <a:schemeClr val="bg1"/>
                </a:solidFill>
                <a:latin typeface="Segoe UI Semibold" panose="020B0702040204020203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7365557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lumn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137160" rIns="137160" bIns="13716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712200" cy="1625600"/>
          </a:xfrm>
        </p:spPr>
        <p:txBody>
          <a:bodyPr lIns="137160" rIns="137160" bIns="137160"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1" y="6553201"/>
            <a:ext cx="11201400" cy="304800"/>
          </a:xfrm>
        </p:spPr>
        <p:txBody>
          <a:bodyPr/>
          <a:lstStyle>
            <a:lvl1pPr>
              <a:defRPr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29ABE-044A-472F-86F1-BEFBB904A5C9}" type="slidenum">
              <a:rPr lang="en-US" smtClean="0">
                <a:solidFill>
                  <a:srgbClr val="737373"/>
                </a:solidFill>
              </a:rPr>
              <a:pPr/>
              <a:t>‹#›</a:t>
            </a:fld>
            <a:endParaRPr lang="en-US">
              <a:solidFill>
                <a:srgbClr val="737373"/>
              </a:solidFill>
            </a:endParaRPr>
          </a:p>
        </p:txBody>
      </p:sp>
      <p:sp>
        <p:nvSpPr>
          <p:cNvPr id="11" name="Content Placeholder 8"/>
          <p:cNvSpPr>
            <a:spLocks noGrp="1"/>
          </p:cNvSpPr>
          <p:nvPr>
            <p:ph sz="quarter" idx="13"/>
          </p:nvPr>
        </p:nvSpPr>
        <p:spPr>
          <a:xfrm>
            <a:off x="228599" y="3429000"/>
            <a:ext cx="3840480" cy="2740152"/>
          </a:xfrm>
        </p:spPr>
        <p:txBody>
          <a:bodyPr lIns="137160" rIns="137160" bIns="137160">
            <a:noAutofit/>
          </a:bodyPr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8"/>
          <p:cNvSpPr>
            <a:spLocks noGrp="1"/>
          </p:cNvSpPr>
          <p:nvPr>
            <p:ph sz="quarter" idx="14"/>
          </p:nvPr>
        </p:nvSpPr>
        <p:spPr>
          <a:xfrm>
            <a:off x="4156709" y="3429000"/>
            <a:ext cx="3840480" cy="2740152"/>
          </a:xfrm>
        </p:spPr>
        <p:txBody>
          <a:bodyPr lIns="137160" rIns="137160" bIns="137160">
            <a:noAutofit/>
          </a:bodyPr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8"/>
          <p:cNvSpPr>
            <a:spLocks noGrp="1"/>
          </p:cNvSpPr>
          <p:nvPr>
            <p:ph sz="quarter" idx="15"/>
          </p:nvPr>
        </p:nvSpPr>
        <p:spPr>
          <a:xfrm>
            <a:off x="8084820" y="3429000"/>
            <a:ext cx="3840480" cy="2740152"/>
          </a:xfrm>
        </p:spPr>
        <p:txBody>
          <a:bodyPr lIns="137160" rIns="137160" bIns="137160">
            <a:noAutofit/>
          </a:bodyPr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703637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266700"/>
            <a:ext cx="11963401" cy="647700"/>
          </a:xfrm>
        </p:spPr>
        <p:txBody>
          <a:bodyPr vert="horz" lIns="137160" tIns="91440" rIns="137160" bIns="137160" rtlCol="0" anchor="t" anchorCtr="0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599" y="1622121"/>
            <a:ext cx="5806440" cy="4572000"/>
          </a:xfrm>
        </p:spPr>
        <p:txBody>
          <a:bodyPr lIns="137160" tIns="91440" rIns="137160" bIns="137160"/>
          <a:lstStyle>
            <a:lvl1pPr>
              <a:lnSpc>
                <a:spcPct val="100000"/>
              </a:lnSpc>
              <a:defRPr sz="2400"/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1867"/>
            </a:lvl3pPr>
            <a:lvl4pPr>
              <a:lnSpc>
                <a:spcPct val="100000"/>
              </a:lnSpc>
              <a:defRPr sz="1867"/>
            </a:lvl4pPr>
            <a:lvl5pPr>
              <a:lnSpc>
                <a:spcPct val="100000"/>
              </a:lnSpc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8527" y="1622122"/>
            <a:ext cx="5806440" cy="4571999"/>
          </a:xfrm>
        </p:spPr>
        <p:txBody>
          <a:bodyPr lIns="137160" tIns="91440" rIns="137160" bIns="137160"/>
          <a:lstStyle>
            <a:lvl1pPr>
              <a:lnSpc>
                <a:spcPct val="100000"/>
              </a:lnSpc>
              <a:defRPr sz="2400"/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1867"/>
            </a:lvl3pPr>
            <a:lvl4pPr>
              <a:lnSpc>
                <a:spcPct val="100000"/>
              </a:lnSpc>
              <a:defRPr sz="1867"/>
            </a:lvl4pPr>
            <a:lvl5pPr>
              <a:lnSpc>
                <a:spcPct val="100000"/>
              </a:lnSpc>
              <a:defRPr sz="14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8599" y="6553200"/>
            <a:ext cx="11201401" cy="304801"/>
          </a:xfrm>
        </p:spPr>
        <p:txBody>
          <a:bodyPr/>
          <a:lstStyle/>
          <a:p>
            <a:endParaRPr lang="en-US" dirty="0">
              <a:solidFill>
                <a:srgbClr val="73737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29ABE-044A-472F-86F1-BEFBB904A5C9}" type="slidenum">
              <a:rPr lang="en-US" smtClean="0">
                <a:solidFill>
                  <a:srgbClr val="737373"/>
                </a:solidFill>
              </a:rPr>
              <a:pPr/>
              <a:t>‹#›</a:t>
            </a:fld>
            <a:endParaRPr lang="en-US">
              <a:solidFill>
                <a:srgbClr val="7373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207867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_embed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66700"/>
            <a:ext cx="2469118" cy="2612424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1" name="Content Placeholder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7717" y="584200"/>
            <a:ext cx="9113283" cy="5689600"/>
          </a:xfrm>
          <a:prstGeom prst="rect">
            <a:avLst/>
          </a:prstGeom>
        </p:spPr>
      </p:pic>
      <p:sp>
        <p:nvSpPr>
          <p:cNvPr id="13" name="Media Placeholder 8"/>
          <p:cNvSpPr>
            <a:spLocks noGrp="1"/>
          </p:cNvSpPr>
          <p:nvPr>
            <p:ph type="media" sz="quarter" idx="11" hasCustomPrompt="1"/>
          </p:nvPr>
        </p:nvSpPr>
        <p:spPr>
          <a:xfrm>
            <a:off x="3268663" y="1135892"/>
            <a:ext cx="7956550" cy="4510087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insert demo video</a:t>
            </a:r>
          </a:p>
        </p:txBody>
      </p:sp>
      <p:pic>
        <p:nvPicPr>
          <p:cNvPr id="5" name="Content Placeholder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7717" y="584200"/>
            <a:ext cx="9113283" cy="568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454481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193469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/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193469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/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4043747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mo_lin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66700"/>
            <a:ext cx="8610600" cy="1028700"/>
          </a:xfrm>
        </p:spPr>
        <p:txBody>
          <a:bodyPr anchor="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9200" y="584200"/>
            <a:ext cx="2844800" cy="1774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9200" y="4581561"/>
            <a:ext cx="2844800" cy="1774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9200" y="2575104"/>
            <a:ext cx="2844800" cy="1774600"/>
          </a:xfrm>
          <a:prstGeom prst="rect">
            <a:avLst/>
          </a:prstGeom>
        </p:spPr>
      </p:pic>
      <p:pic>
        <p:nvPicPr>
          <p:cNvPr id="8" name="Content Placeholder 1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209800"/>
            <a:ext cx="7969039" cy="4648200"/>
          </a:xfrm>
          <a:prstGeom prst="rect">
            <a:avLst/>
          </a:prstGeom>
        </p:spPr>
      </p:pic>
      <p:sp>
        <p:nvSpPr>
          <p:cNvPr id="10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2750820"/>
            <a:ext cx="7391400" cy="410718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screenshot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9010650" y="757113"/>
            <a:ext cx="2495550" cy="140492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screenshot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 hasCustomPrompt="1"/>
          </p:nvPr>
        </p:nvSpPr>
        <p:spPr>
          <a:xfrm>
            <a:off x="9010650" y="2751138"/>
            <a:ext cx="2495550" cy="140176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add screenshot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3" hasCustomPrompt="1"/>
          </p:nvPr>
        </p:nvSpPr>
        <p:spPr>
          <a:xfrm>
            <a:off x="9010650" y="4745831"/>
            <a:ext cx="2495550" cy="141208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screenshot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9200" y="584200"/>
            <a:ext cx="2844800" cy="1774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9200" y="4581561"/>
            <a:ext cx="2844800" cy="1774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9200" y="2575104"/>
            <a:ext cx="2844800" cy="1774600"/>
          </a:xfrm>
          <a:prstGeom prst="rect">
            <a:avLst/>
          </a:prstGeom>
        </p:spPr>
      </p:pic>
      <p:pic>
        <p:nvPicPr>
          <p:cNvPr id="17" name="Content Placeholder 18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209800"/>
            <a:ext cx="7969039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344470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4722813" y="2788917"/>
            <a:ext cx="2743200" cy="914400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lang="en-US" sz="6000" b="0" kern="1200" spc="0" baseline="0">
                <a:latin typeface="+mj-lt"/>
                <a:ea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lang="en-US" sz="4400" b="1" kern="1200" spc="0" baseline="0" dirty="0">
                <a:solidFill>
                  <a:schemeClr val="bg1"/>
                </a:solidFill>
                <a:latin typeface="+mn-lt"/>
                <a:ea typeface="Segoe UI Semibold" panose="020B0702040204020203" pitchFamily="34" charset="0"/>
                <a:cs typeface="Segoe UI Semibold" panose="020B0702040204020203" pitchFamily="34" charset="0"/>
              </a:rPr>
              <a:t>VIDEO</a:t>
            </a:r>
          </a:p>
        </p:txBody>
      </p:sp>
    </p:spTree>
    <p:extLst>
      <p:ext uri="{BB962C8B-B14F-4D97-AF65-F5344CB8AC3E}">
        <p14:creationId xmlns:p14="http://schemas.microsoft.com/office/powerpoint/2010/main" val="16152026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0" pos="3840">
          <p15:clr>
            <a:srgbClr val="FBAE40"/>
          </p15:clr>
        </p15:guide>
        <p15:guide id="1" pos="2975">
          <p15:clr>
            <a:srgbClr val="5ACBF0"/>
          </p15:clr>
        </p15:guide>
        <p15:guide id="2" pos="3551">
          <p15:clr>
            <a:srgbClr val="5ACBF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w/black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-5293" y="-1006"/>
            <a:ext cx="6625448" cy="686175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3 h 10000"/>
              <a:gd name="connsiteX0" fmla="*/ 0 w 10000"/>
              <a:gd name="connsiteY0" fmla="*/ 0 h 9997"/>
              <a:gd name="connsiteX1" fmla="*/ 5160 w 10000"/>
              <a:gd name="connsiteY1" fmla="*/ 24 h 9997"/>
              <a:gd name="connsiteX2" fmla="*/ 10000 w 10000"/>
              <a:gd name="connsiteY2" fmla="*/ 9997 h 9997"/>
              <a:gd name="connsiteX3" fmla="*/ 0 w 10000"/>
              <a:gd name="connsiteY3" fmla="*/ 9997 h 9997"/>
              <a:gd name="connsiteX4" fmla="*/ 0 w 10000"/>
              <a:gd name="connsiteY4" fmla="*/ 0 h 9997"/>
              <a:gd name="connsiteX0" fmla="*/ 0 w 9679"/>
              <a:gd name="connsiteY0" fmla="*/ 0 h 10027"/>
              <a:gd name="connsiteX1" fmla="*/ 5160 w 9679"/>
              <a:gd name="connsiteY1" fmla="*/ 24 h 10027"/>
              <a:gd name="connsiteX2" fmla="*/ 9679 w 9679"/>
              <a:gd name="connsiteY2" fmla="*/ 10027 h 10027"/>
              <a:gd name="connsiteX3" fmla="*/ 0 w 9679"/>
              <a:gd name="connsiteY3" fmla="*/ 10000 h 10027"/>
              <a:gd name="connsiteX4" fmla="*/ 0 w 9679"/>
              <a:gd name="connsiteY4" fmla="*/ 0 h 10027"/>
              <a:gd name="connsiteX0" fmla="*/ 0 w 10000"/>
              <a:gd name="connsiteY0" fmla="*/ 10 h 10010"/>
              <a:gd name="connsiteX1" fmla="*/ 5302 w 10000"/>
              <a:gd name="connsiteY1" fmla="*/ 0 h 10010"/>
              <a:gd name="connsiteX2" fmla="*/ 10000 w 10000"/>
              <a:gd name="connsiteY2" fmla="*/ 10010 h 10010"/>
              <a:gd name="connsiteX3" fmla="*/ 0 w 10000"/>
              <a:gd name="connsiteY3" fmla="*/ 9983 h 10010"/>
              <a:gd name="connsiteX4" fmla="*/ 0 w 10000"/>
              <a:gd name="connsiteY4" fmla="*/ 10 h 10010"/>
              <a:gd name="connsiteX0" fmla="*/ 0 w 10000"/>
              <a:gd name="connsiteY0" fmla="*/ 10 h 10010"/>
              <a:gd name="connsiteX1" fmla="*/ 5302 w 10000"/>
              <a:gd name="connsiteY1" fmla="*/ 0 h 10010"/>
              <a:gd name="connsiteX2" fmla="*/ 10000 w 10000"/>
              <a:gd name="connsiteY2" fmla="*/ 10010 h 10010"/>
              <a:gd name="connsiteX3" fmla="*/ 4 w 10000"/>
              <a:gd name="connsiteY3" fmla="*/ 10010 h 10010"/>
              <a:gd name="connsiteX4" fmla="*/ 0 w 10000"/>
              <a:gd name="connsiteY4" fmla="*/ 10 h 10010"/>
              <a:gd name="connsiteX0" fmla="*/ 0 w 10000"/>
              <a:gd name="connsiteY0" fmla="*/ 21 h 10010"/>
              <a:gd name="connsiteX1" fmla="*/ 5302 w 10000"/>
              <a:gd name="connsiteY1" fmla="*/ 0 h 10010"/>
              <a:gd name="connsiteX2" fmla="*/ 10000 w 10000"/>
              <a:gd name="connsiteY2" fmla="*/ 10010 h 10010"/>
              <a:gd name="connsiteX3" fmla="*/ 4 w 10000"/>
              <a:gd name="connsiteY3" fmla="*/ 10010 h 10010"/>
              <a:gd name="connsiteX4" fmla="*/ 0 w 10000"/>
              <a:gd name="connsiteY4" fmla="*/ 21 h 10010"/>
              <a:gd name="connsiteX0" fmla="*/ 286 w 9997"/>
              <a:gd name="connsiteY0" fmla="*/ 216 h 10010"/>
              <a:gd name="connsiteX1" fmla="*/ 5299 w 9997"/>
              <a:gd name="connsiteY1" fmla="*/ 0 h 10010"/>
              <a:gd name="connsiteX2" fmla="*/ 9997 w 9997"/>
              <a:gd name="connsiteY2" fmla="*/ 10010 h 10010"/>
              <a:gd name="connsiteX3" fmla="*/ 1 w 9997"/>
              <a:gd name="connsiteY3" fmla="*/ 10010 h 10010"/>
              <a:gd name="connsiteX4" fmla="*/ 286 w 9997"/>
              <a:gd name="connsiteY4" fmla="*/ 216 h 10010"/>
              <a:gd name="connsiteX0" fmla="*/ 0 w 10007"/>
              <a:gd name="connsiteY0" fmla="*/ 29 h 10000"/>
              <a:gd name="connsiteX1" fmla="*/ 5308 w 10007"/>
              <a:gd name="connsiteY1" fmla="*/ 0 h 10000"/>
              <a:gd name="connsiteX2" fmla="*/ 10007 w 10007"/>
              <a:gd name="connsiteY2" fmla="*/ 10000 h 10000"/>
              <a:gd name="connsiteX3" fmla="*/ 8 w 10007"/>
              <a:gd name="connsiteY3" fmla="*/ 10000 h 10000"/>
              <a:gd name="connsiteX4" fmla="*/ 0 w 10007"/>
              <a:gd name="connsiteY4" fmla="*/ 29 h 10000"/>
              <a:gd name="connsiteX0" fmla="*/ 0 w 10007"/>
              <a:gd name="connsiteY0" fmla="*/ 0 h 9971"/>
              <a:gd name="connsiteX1" fmla="*/ 5316 w 10007"/>
              <a:gd name="connsiteY1" fmla="*/ 5 h 9971"/>
              <a:gd name="connsiteX2" fmla="*/ 10007 w 10007"/>
              <a:gd name="connsiteY2" fmla="*/ 9971 h 9971"/>
              <a:gd name="connsiteX3" fmla="*/ 8 w 10007"/>
              <a:gd name="connsiteY3" fmla="*/ 9971 h 9971"/>
              <a:gd name="connsiteX4" fmla="*/ 0 w 10007"/>
              <a:gd name="connsiteY4" fmla="*/ 0 h 9971"/>
              <a:gd name="connsiteX0" fmla="*/ 0 w 10000"/>
              <a:gd name="connsiteY0" fmla="*/ 3 h 10003"/>
              <a:gd name="connsiteX1" fmla="*/ 5292 w 10000"/>
              <a:gd name="connsiteY1" fmla="*/ 0 h 10003"/>
              <a:gd name="connsiteX2" fmla="*/ 10000 w 10000"/>
              <a:gd name="connsiteY2" fmla="*/ 10003 h 10003"/>
              <a:gd name="connsiteX3" fmla="*/ 8 w 10000"/>
              <a:gd name="connsiteY3" fmla="*/ 10003 h 10003"/>
              <a:gd name="connsiteX4" fmla="*/ 0 w 10000"/>
              <a:gd name="connsiteY4" fmla="*/ 3 h 10003"/>
              <a:gd name="connsiteX0" fmla="*/ 84 w 9993"/>
              <a:gd name="connsiteY0" fmla="*/ 114 h 10003"/>
              <a:gd name="connsiteX1" fmla="*/ 5285 w 9993"/>
              <a:gd name="connsiteY1" fmla="*/ 0 h 10003"/>
              <a:gd name="connsiteX2" fmla="*/ 9993 w 9993"/>
              <a:gd name="connsiteY2" fmla="*/ 10003 h 10003"/>
              <a:gd name="connsiteX3" fmla="*/ 1 w 9993"/>
              <a:gd name="connsiteY3" fmla="*/ 10003 h 10003"/>
              <a:gd name="connsiteX4" fmla="*/ 84 w 9993"/>
              <a:gd name="connsiteY4" fmla="*/ 114 h 10003"/>
              <a:gd name="connsiteX0" fmla="*/ 0 w 10003"/>
              <a:gd name="connsiteY0" fmla="*/ 3 h 10000"/>
              <a:gd name="connsiteX1" fmla="*/ 5292 w 10003"/>
              <a:gd name="connsiteY1" fmla="*/ 0 h 10000"/>
              <a:gd name="connsiteX2" fmla="*/ 10003 w 10003"/>
              <a:gd name="connsiteY2" fmla="*/ 10000 h 10000"/>
              <a:gd name="connsiteX3" fmla="*/ 4 w 10003"/>
              <a:gd name="connsiteY3" fmla="*/ 10000 h 10000"/>
              <a:gd name="connsiteX4" fmla="*/ 0 w 10003"/>
              <a:gd name="connsiteY4" fmla="*/ 3 h 10000"/>
              <a:gd name="connsiteX0" fmla="*/ 0 w 10003"/>
              <a:gd name="connsiteY0" fmla="*/ 3 h 10000"/>
              <a:gd name="connsiteX1" fmla="*/ 5292 w 10003"/>
              <a:gd name="connsiteY1" fmla="*/ 0 h 10000"/>
              <a:gd name="connsiteX2" fmla="*/ 10003 w 10003"/>
              <a:gd name="connsiteY2" fmla="*/ 10000 h 10000"/>
              <a:gd name="connsiteX3" fmla="*/ 0 w 10003"/>
              <a:gd name="connsiteY3" fmla="*/ 9996 h 10000"/>
              <a:gd name="connsiteX4" fmla="*/ 0 w 10003"/>
              <a:gd name="connsiteY4" fmla="*/ 3 h 10000"/>
              <a:gd name="connsiteX0" fmla="*/ 0 w 10003"/>
              <a:gd name="connsiteY0" fmla="*/ 3 h 10000"/>
              <a:gd name="connsiteX1" fmla="*/ 5292 w 10003"/>
              <a:gd name="connsiteY1" fmla="*/ 0 h 10000"/>
              <a:gd name="connsiteX2" fmla="*/ 10003 w 10003"/>
              <a:gd name="connsiteY2" fmla="*/ 10000 h 10000"/>
              <a:gd name="connsiteX3" fmla="*/ 67 w 10003"/>
              <a:gd name="connsiteY3" fmla="*/ 9920 h 10000"/>
              <a:gd name="connsiteX4" fmla="*/ 0 w 10003"/>
              <a:gd name="connsiteY4" fmla="*/ 3 h 10000"/>
              <a:gd name="connsiteX0" fmla="*/ 8 w 10011"/>
              <a:gd name="connsiteY0" fmla="*/ 3 h 10004"/>
              <a:gd name="connsiteX1" fmla="*/ 5300 w 10011"/>
              <a:gd name="connsiteY1" fmla="*/ 0 h 10004"/>
              <a:gd name="connsiteX2" fmla="*/ 10011 w 10011"/>
              <a:gd name="connsiteY2" fmla="*/ 10000 h 10004"/>
              <a:gd name="connsiteX3" fmla="*/ 0 w 10011"/>
              <a:gd name="connsiteY3" fmla="*/ 10004 h 10004"/>
              <a:gd name="connsiteX4" fmla="*/ 8 w 10011"/>
              <a:gd name="connsiteY4" fmla="*/ 3 h 1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1" h="10004">
                <a:moveTo>
                  <a:pt x="8" y="3"/>
                </a:moveTo>
                <a:lnTo>
                  <a:pt x="5300" y="0"/>
                </a:lnTo>
                <a:lnTo>
                  <a:pt x="10011" y="10000"/>
                </a:lnTo>
                <a:lnTo>
                  <a:pt x="0" y="10004"/>
                </a:lnTo>
                <a:cubicBezTo>
                  <a:pt x="-1" y="6665"/>
                  <a:pt x="9" y="3341"/>
                  <a:pt x="8" y="3"/>
                </a:cubicBezTo>
                <a:close/>
              </a:path>
            </a:pathLst>
          </a:custGeom>
          <a:solidFill>
            <a:srgbClr val="000000">
              <a:alpha val="70000"/>
            </a:srgbClr>
          </a:solidFill>
        </p:spPr>
        <p:txBody>
          <a:bodyPr lIns="365760" tIns="137160" rIns="137160" bIns="1097280" anchor="b" anchorCtr="0">
            <a:noAutofit/>
          </a:bodyPr>
          <a:lstStyle>
            <a:lvl1pPr>
              <a:defRPr sz="6000" spc="-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4824"/>
            <a:ext cx="12192000" cy="685800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on icon to</a:t>
            </a:r>
            <a:br>
              <a:rPr lang="en-US" dirty="0"/>
            </a:br>
            <a:r>
              <a:rPr lang="en-US" dirty="0"/>
              <a:t>insert picture then</a:t>
            </a:r>
            <a:br>
              <a:rPr lang="en-US" dirty="0"/>
            </a:br>
            <a:r>
              <a:rPr lang="en-US" dirty="0"/>
              <a:t>send to back</a:t>
            </a:r>
          </a:p>
        </p:txBody>
      </p:sp>
    </p:spTree>
    <p:extLst>
      <p:ext uri="{BB962C8B-B14F-4D97-AF65-F5344CB8AC3E}">
        <p14:creationId xmlns:p14="http://schemas.microsoft.com/office/powerpoint/2010/main" val="3878050170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Title w/white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-5293" y="-1006"/>
            <a:ext cx="6625448" cy="6861750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3 h 10000"/>
              <a:gd name="connsiteX0" fmla="*/ 0 w 10000"/>
              <a:gd name="connsiteY0" fmla="*/ 0 h 9997"/>
              <a:gd name="connsiteX1" fmla="*/ 5160 w 10000"/>
              <a:gd name="connsiteY1" fmla="*/ 24 h 9997"/>
              <a:gd name="connsiteX2" fmla="*/ 10000 w 10000"/>
              <a:gd name="connsiteY2" fmla="*/ 9997 h 9997"/>
              <a:gd name="connsiteX3" fmla="*/ 0 w 10000"/>
              <a:gd name="connsiteY3" fmla="*/ 9997 h 9997"/>
              <a:gd name="connsiteX4" fmla="*/ 0 w 10000"/>
              <a:gd name="connsiteY4" fmla="*/ 0 h 9997"/>
              <a:gd name="connsiteX0" fmla="*/ 0 w 9679"/>
              <a:gd name="connsiteY0" fmla="*/ 0 h 10027"/>
              <a:gd name="connsiteX1" fmla="*/ 5160 w 9679"/>
              <a:gd name="connsiteY1" fmla="*/ 24 h 10027"/>
              <a:gd name="connsiteX2" fmla="*/ 9679 w 9679"/>
              <a:gd name="connsiteY2" fmla="*/ 10027 h 10027"/>
              <a:gd name="connsiteX3" fmla="*/ 0 w 9679"/>
              <a:gd name="connsiteY3" fmla="*/ 10000 h 10027"/>
              <a:gd name="connsiteX4" fmla="*/ 0 w 9679"/>
              <a:gd name="connsiteY4" fmla="*/ 0 h 10027"/>
              <a:gd name="connsiteX0" fmla="*/ 0 w 10000"/>
              <a:gd name="connsiteY0" fmla="*/ 10 h 10010"/>
              <a:gd name="connsiteX1" fmla="*/ 5302 w 10000"/>
              <a:gd name="connsiteY1" fmla="*/ 0 h 10010"/>
              <a:gd name="connsiteX2" fmla="*/ 10000 w 10000"/>
              <a:gd name="connsiteY2" fmla="*/ 10010 h 10010"/>
              <a:gd name="connsiteX3" fmla="*/ 0 w 10000"/>
              <a:gd name="connsiteY3" fmla="*/ 9983 h 10010"/>
              <a:gd name="connsiteX4" fmla="*/ 0 w 10000"/>
              <a:gd name="connsiteY4" fmla="*/ 10 h 10010"/>
              <a:gd name="connsiteX0" fmla="*/ 0 w 10000"/>
              <a:gd name="connsiteY0" fmla="*/ 10 h 10010"/>
              <a:gd name="connsiteX1" fmla="*/ 5302 w 10000"/>
              <a:gd name="connsiteY1" fmla="*/ 0 h 10010"/>
              <a:gd name="connsiteX2" fmla="*/ 10000 w 10000"/>
              <a:gd name="connsiteY2" fmla="*/ 10010 h 10010"/>
              <a:gd name="connsiteX3" fmla="*/ 4 w 10000"/>
              <a:gd name="connsiteY3" fmla="*/ 10010 h 10010"/>
              <a:gd name="connsiteX4" fmla="*/ 0 w 10000"/>
              <a:gd name="connsiteY4" fmla="*/ 10 h 10010"/>
              <a:gd name="connsiteX0" fmla="*/ 0 w 10000"/>
              <a:gd name="connsiteY0" fmla="*/ 21 h 10010"/>
              <a:gd name="connsiteX1" fmla="*/ 5302 w 10000"/>
              <a:gd name="connsiteY1" fmla="*/ 0 h 10010"/>
              <a:gd name="connsiteX2" fmla="*/ 10000 w 10000"/>
              <a:gd name="connsiteY2" fmla="*/ 10010 h 10010"/>
              <a:gd name="connsiteX3" fmla="*/ 4 w 10000"/>
              <a:gd name="connsiteY3" fmla="*/ 10010 h 10010"/>
              <a:gd name="connsiteX4" fmla="*/ 0 w 10000"/>
              <a:gd name="connsiteY4" fmla="*/ 21 h 10010"/>
              <a:gd name="connsiteX0" fmla="*/ 286 w 9997"/>
              <a:gd name="connsiteY0" fmla="*/ 216 h 10010"/>
              <a:gd name="connsiteX1" fmla="*/ 5299 w 9997"/>
              <a:gd name="connsiteY1" fmla="*/ 0 h 10010"/>
              <a:gd name="connsiteX2" fmla="*/ 9997 w 9997"/>
              <a:gd name="connsiteY2" fmla="*/ 10010 h 10010"/>
              <a:gd name="connsiteX3" fmla="*/ 1 w 9997"/>
              <a:gd name="connsiteY3" fmla="*/ 10010 h 10010"/>
              <a:gd name="connsiteX4" fmla="*/ 286 w 9997"/>
              <a:gd name="connsiteY4" fmla="*/ 216 h 10010"/>
              <a:gd name="connsiteX0" fmla="*/ 0 w 10007"/>
              <a:gd name="connsiteY0" fmla="*/ 29 h 10000"/>
              <a:gd name="connsiteX1" fmla="*/ 5308 w 10007"/>
              <a:gd name="connsiteY1" fmla="*/ 0 h 10000"/>
              <a:gd name="connsiteX2" fmla="*/ 10007 w 10007"/>
              <a:gd name="connsiteY2" fmla="*/ 10000 h 10000"/>
              <a:gd name="connsiteX3" fmla="*/ 8 w 10007"/>
              <a:gd name="connsiteY3" fmla="*/ 10000 h 10000"/>
              <a:gd name="connsiteX4" fmla="*/ 0 w 10007"/>
              <a:gd name="connsiteY4" fmla="*/ 29 h 10000"/>
              <a:gd name="connsiteX0" fmla="*/ 0 w 10007"/>
              <a:gd name="connsiteY0" fmla="*/ 0 h 9971"/>
              <a:gd name="connsiteX1" fmla="*/ 5316 w 10007"/>
              <a:gd name="connsiteY1" fmla="*/ 5 h 9971"/>
              <a:gd name="connsiteX2" fmla="*/ 10007 w 10007"/>
              <a:gd name="connsiteY2" fmla="*/ 9971 h 9971"/>
              <a:gd name="connsiteX3" fmla="*/ 8 w 10007"/>
              <a:gd name="connsiteY3" fmla="*/ 9971 h 9971"/>
              <a:gd name="connsiteX4" fmla="*/ 0 w 10007"/>
              <a:gd name="connsiteY4" fmla="*/ 0 h 9971"/>
              <a:gd name="connsiteX0" fmla="*/ 0 w 10000"/>
              <a:gd name="connsiteY0" fmla="*/ 3 h 10003"/>
              <a:gd name="connsiteX1" fmla="*/ 5292 w 10000"/>
              <a:gd name="connsiteY1" fmla="*/ 0 h 10003"/>
              <a:gd name="connsiteX2" fmla="*/ 10000 w 10000"/>
              <a:gd name="connsiteY2" fmla="*/ 10003 h 10003"/>
              <a:gd name="connsiteX3" fmla="*/ 8 w 10000"/>
              <a:gd name="connsiteY3" fmla="*/ 10003 h 10003"/>
              <a:gd name="connsiteX4" fmla="*/ 0 w 10000"/>
              <a:gd name="connsiteY4" fmla="*/ 3 h 10003"/>
              <a:gd name="connsiteX0" fmla="*/ 84 w 9993"/>
              <a:gd name="connsiteY0" fmla="*/ 114 h 10003"/>
              <a:gd name="connsiteX1" fmla="*/ 5285 w 9993"/>
              <a:gd name="connsiteY1" fmla="*/ 0 h 10003"/>
              <a:gd name="connsiteX2" fmla="*/ 9993 w 9993"/>
              <a:gd name="connsiteY2" fmla="*/ 10003 h 10003"/>
              <a:gd name="connsiteX3" fmla="*/ 1 w 9993"/>
              <a:gd name="connsiteY3" fmla="*/ 10003 h 10003"/>
              <a:gd name="connsiteX4" fmla="*/ 84 w 9993"/>
              <a:gd name="connsiteY4" fmla="*/ 114 h 10003"/>
              <a:gd name="connsiteX0" fmla="*/ 0 w 10003"/>
              <a:gd name="connsiteY0" fmla="*/ 3 h 10000"/>
              <a:gd name="connsiteX1" fmla="*/ 5292 w 10003"/>
              <a:gd name="connsiteY1" fmla="*/ 0 h 10000"/>
              <a:gd name="connsiteX2" fmla="*/ 10003 w 10003"/>
              <a:gd name="connsiteY2" fmla="*/ 10000 h 10000"/>
              <a:gd name="connsiteX3" fmla="*/ 4 w 10003"/>
              <a:gd name="connsiteY3" fmla="*/ 10000 h 10000"/>
              <a:gd name="connsiteX4" fmla="*/ 0 w 10003"/>
              <a:gd name="connsiteY4" fmla="*/ 3 h 10000"/>
              <a:gd name="connsiteX0" fmla="*/ 0 w 10003"/>
              <a:gd name="connsiteY0" fmla="*/ 3 h 10000"/>
              <a:gd name="connsiteX1" fmla="*/ 5292 w 10003"/>
              <a:gd name="connsiteY1" fmla="*/ 0 h 10000"/>
              <a:gd name="connsiteX2" fmla="*/ 10003 w 10003"/>
              <a:gd name="connsiteY2" fmla="*/ 10000 h 10000"/>
              <a:gd name="connsiteX3" fmla="*/ 0 w 10003"/>
              <a:gd name="connsiteY3" fmla="*/ 9996 h 10000"/>
              <a:gd name="connsiteX4" fmla="*/ 0 w 10003"/>
              <a:gd name="connsiteY4" fmla="*/ 3 h 10000"/>
              <a:gd name="connsiteX0" fmla="*/ 0 w 10003"/>
              <a:gd name="connsiteY0" fmla="*/ 3 h 10000"/>
              <a:gd name="connsiteX1" fmla="*/ 5292 w 10003"/>
              <a:gd name="connsiteY1" fmla="*/ 0 h 10000"/>
              <a:gd name="connsiteX2" fmla="*/ 10003 w 10003"/>
              <a:gd name="connsiteY2" fmla="*/ 10000 h 10000"/>
              <a:gd name="connsiteX3" fmla="*/ 67 w 10003"/>
              <a:gd name="connsiteY3" fmla="*/ 9920 h 10000"/>
              <a:gd name="connsiteX4" fmla="*/ 0 w 10003"/>
              <a:gd name="connsiteY4" fmla="*/ 3 h 10000"/>
              <a:gd name="connsiteX0" fmla="*/ 8 w 10011"/>
              <a:gd name="connsiteY0" fmla="*/ 3 h 10004"/>
              <a:gd name="connsiteX1" fmla="*/ 5300 w 10011"/>
              <a:gd name="connsiteY1" fmla="*/ 0 h 10004"/>
              <a:gd name="connsiteX2" fmla="*/ 10011 w 10011"/>
              <a:gd name="connsiteY2" fmla="*/ 10000 h 10004"/>
              <a:gd name="connsiteX3" fmla="*/ 0 w 10011"/>
              <a:gd name="connsiteY3" fmla="*/ 10004 h 10004"/>
              <a:gd name="connsiteX4" fmla="*/ 8 w 10011"/>
              <a:gd name="connsiteY4" fmla="*/ 3 h 1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11" h="10004">
                <a:moveTo>
                  <a:pt x="8" y="3"/>
                </a:moveTo>
                <a:lnTo>
                  <a:pt x="5300" y="0"/>
                </a:lnTo>
                <a:lnTo>
                  <a:pt x="10011" y="10000"/>
                </a:lnTo>
                <a:lnTo>
                  <a:pt x="0" y="10004"/>
                </a:lnTo>
                <a:cubicBezTo>
                  <a:pt x="-1" y="6665"/>
                  <a:pt x="9" y="3341"/>
                  <a:pt x="8" y="3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</p:spPr>
        <p:txBody>
          <a:bodyPr lIns="365760" tIns="137160" rIns="137160" bIns="1097280" anchor="b" anchorCtr="0">
            <a:noAutofit/>
          </a:bodyPr>
          <a:lstStyle>
            <a:lvl1pPr>
              <a:defRPr sz="6000" spc="-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4824"/>
            <a:ext cx="12192000" cy="6865568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on icon to</a:t>
            </a:r>
            <a:br>
              <a:rPr lang="en-US" dirty="0"/>
            </a:br>
            <a:r>
              <a:rPr lang="en-US" dirty="0"/>
              <a:t>insert picture then</a:t>
            </a:r>
            <a:br>
              <a:rPr lang="en-US" dirty="0"/>
            </a:br>
            <a:r>
              <a:rPr lang="en-US" dirty="0"/>
              <a:t>send to back</a:t>
            </a:r>
          </a:p>
        </p:txBody>
      </p:sp>
    </p:spTree>
    <p:extLst>
      <p:ext uri="{BB962C8B-B14F-4D97-AF65-F5344CB8AC3E}">
        <p14:creationId xmlns:p14="http://schemas.microsoft.com/office/powerpoint/2010/main" val="733030273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peaker note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1600200"/>
            <a:ext cx="11355228" cy="4572000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speaker notes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2" y="6238876"/>
            <a:ext cx="12192001" cy="619125"/>
          </a:xfrm>
          <a:prstGeom prst="rect">
            <a:avLst/>
          </a:prstGeo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 sz="3700" spc="-60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 slide topic</a:t>
            </a:r>
          </a:p>
        </p:txBody>
      </p:sp>
    </p:spTree>
    <p:extLst>
      <p:ext uri="{BB962C8B-B14F-4D97-AF65-F5344CB8AC3E}">
        <p14:creationId xmlns:p14="http://schemas.microsoft.com/office/powerpoint/2010/main" val="3278318995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Microsoft 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83" y="2899239"/>
            <a:ext cx="2881117" cy="1059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83" y="2899239"/>
            <a:ext cx="2881117" cy="105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443357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1088078"/>
            <a:endParaRPr lang="en-US" dirty="0">
              <a:solidFill>
                <a:srgbClr val="50505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1088078"/>
            <a:fld id="{FAADACFB-7C71-4E89-89D2-7BBA40B7BFA9}" type="slidenum">
              <a:rPr lang="en-US" smtClean="0">
                <a:solidFill>
                  <a:srgbClr val="505050"/>
                </a:solidFill>
              </a:rPr>
              <a:pPr defTabSz="1088078"/>
              <a:t>‹#›</a:t>
            </a:fld>
            <a:endParaRPr lang="en-US" dirty="0">
              <a:solidFill>
                <a:srgbClr val="50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95821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2052030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bg2"/>
                    </a:gs>
                    <a:gs pos="99000">
                      <a:schemeClr val="bg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097" indent="0">
              <a:buNone/>
              <a:defRPr sz="1961"/>
            </a:lvl3pPr>
            <a:lvl4pPr marL="448193" indent="0">
              <a:buNone/>
              <a:defRPr sz="1765"/>
            </a:lvl4pPr>
            <a:lvl5pPr marL="672290" indent="0">
              <a:buNone/>
              <a:defRPr sz="1765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480399" y="6485993"/>
            <a:ext cx="9112201" cy="3642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4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84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9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11592601" y="6485992"/>
            <a:ext cx="599400" cy="3642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9A5621-A4E1-4322-9D22-14AC39B4BE7D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pPr marL="0" marR="0" lvl="0" indent="0" algn="r" defTabSz="91436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012595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3567381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455993" y="795290"/>
            <a:ext cx="3433709" cy="434547"/>
          </a:xfrm>
          <a:noFill/>
        </p:spPr>
        <p:txBody>
          <a:bodyPr wrap="none" lIns="0" rtlCol="0">
            <a:spAutoFit/>
          </a:bodyPr>
          <a:lstStyle>
            <a:lvl1pPr marL="0" indent="0">
              <a:buNone/>
              <a:defRPr lang="en-US" sz="1961" kern="0" spc="0" baseline="0" dirty="0" smtClean="0">
                <a:gradFill>
                  <a:gsLst>
                    <a:gs pos="2655">
                      <a:schemeClr val="tx2"/>
                    </a:gs>
                    <a:gs pos="100000">
                      <a:schemeClr val="tx2"/>
                    </a:gs>
                  </a:gsLst>
                  <a:lin ang="5400000" scaled="0"/>
                </a:gradFill>
                <a:latin typeface="Segoe UI Semibold" panose="020B0702040204020203" pitchFamily="34" charset="0"/>
                <a:cs typeface="Segoe UI Semibold" panose="020B0702040204020203" pitchFamily="34" charset="0"/>
              </a:defRPr>
            </a:lvl1pPr>
          </a:lstStyle>
          <a:p>
            <a:pPr lvl="0">
              <a:lnSpc>
                <a:spcPct val="114000"/>
              </a:lnSpc>
              <a:spcAft>
                <a:spcPts val="600"/>
              </a:spcAft>
            </a:pPr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pc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3"/>
          </p:nvPr>
        </p:nvSpPr>
        <p:spPr>
          <a:xfrm>
            <a:off x="8405028" y="6458620"/>
            <a:ext cx="2742188" cy="268966"/>
          </a:xfrm>
          <a:prstGeom prst="rect">
            <a:avLst/>
          </a:prstGeom>
        </p:spPr>
        <p:txBody>
          <a:bodyPr/>
          <a:lstStyle/>
          <a:p>
            <a:fld id="{872E5C8E-5BDF-4B55-BC10-8E49E71B0F00}" type="datetime1">
              <a:rPr lang="en-US" smtClean="0"/>
              <a:pPr/>
              <a:t>4/8/21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4"/>
          </p:nvPr>
        </p:nvSpPr>
        <p:spPr>
          <a:xfrm>
            <a:off x="455994" y="6464851"/>
            <a:ext cx="5971038" cy="256504"/>
          </a:xfrm>
          <a:prstGeom prst="rect">
            <a:avLst/>
          </a:prstGeom>
        </p:spPr>
        <p:txBody>
          <a:bodyPr/>
          <a:lstStyle/>
          <a:p>
            <a:r>
              <a:rPr lang="en-US"/>
              <a:t>MICROSOFT CONFIDENTIAL Pre-release simulated screenshot shown, final experience may differ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4A84A9B1-0722-4B8E-8DBC-AA140AA930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6700776" y="1265135"/>
            <a:ext cx="5035231" cy="5077659"/>
          </a:xfrm>
        </p:spPr>
        <p:txBody>
          <a:bodyPr/>
          <a:lstStyle>
            <a:lvl1pPr>
              <a:defRPr sz="1765"/>
            </a:lvl1pPr>
            <a:lvl2pPr>
              <a:spcBef>
                <a:spcPts val="588"/>
              </a:spcBef>
              <a:spcAft>
                <a:spcPts val="588"/>
              </a:spcAft>
              <a:defRPr sz="1568"/>
            </a:lvl2pPr>
            <a:lvl3pPr>
              <a:spcBef>
                <a:spcPts val="0"/>
              </a:spcBef>
              <a:defRPr sz="1372"/>
            </a:lvl3pPr>
            <a:lvl4pPr>
              <a:defRPr sz="1176"/>
            </a:lvl4pPr>
            <a:lvl5pPr>
              <a:defRPr sz="1176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1098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1946751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2"/>
              </a:buClr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1946751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2"/>
              </a:buClr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774756"/>
      </p:ext>
    </p:extLst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Photo_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0271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auto">
          <a:xfrm>
            <a:off x="0" y="-1"/>
            <a:ext cx="3944120" cy="2711767"/>
          </a:xfrm>
          <a:prstGeom prst="rect">
            <a:avLst/>
          </a:prstGeom>
          <a:gradFill flip="none" rotWithShape="1">
            <a:gsLst>
              <a:gs pos="7407">
                <a:srgbClr val="000000">
                  <a:alpha val="72000"/>
                </a:srgbClr>
              </a:gs>
              <a:gs pos="65000">
                <a:srgbClr val="000000">
                  <a:alpha val="0"/>
                </a:srgb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267620" y="2804514"/>
            <a:ext cx="6276593" cy="3583075"/>
          </a:xfrm>
          <a:prstGeom prst="rect">
            <a:avLst/>
          </a:prstGeom>
          <a:solidFill>
            <a:srgbClr val="002153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69239" y="2804513"/>
            <a:ext cx="6276530" cy="1793104"/>
          </a:xfrm>
          <a:noFill/>
        </p:spPr>
        <p:txBody>
          <a:bodyPr lIns="146304" tIns="91440" rIns="146304" bIns="91440" anchor="t" anchorCtr="0"/>
          <a:lstStyle>
            <a:lvl1pPr>
              <a:defRPr sz="5294" spc="-98" baseline="0">
                <a:gradFill>
                  <a:gsLst>
                    <a:gs pos="76250">
                      <a:srgbClr val="FFFFFF"/>
                    </a:gs>
                    <a:gs pos="51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7620" y="4597598"/>
            <a:ext cx="6276530" cy="1789991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137">
                <a:gradFill>
                  <a:gsLst>
                    <a:gs pos="76250">
                      <a:srgbClr val="FFFFFF"/>
                    </a:gs>
                    <a:gs pos="51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grpSp>
        <p:nvGrpSpPr>
          <p:cNvPr id="8" name="Group 7"/>
          <p:cNvGrpSpPr>
            <a:grpSpLocks noChangeAspect="1"/>
          </p:cNvGrpSpPr>
          <p:nvPr userDrawn="1"/>
        </p:nvGrpSpPr>
        <p:grpSpPr bwMode="gray">
          <a:xfrm>
            <a:off x="448525" y="482482"/>
            <a:ext cx="1648360" cy="353933"/>
            <a:chOff x="457200" y="1643393"/>
            <a:chExt cx="4492753" cy="96454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 bwMode="gray">
            <a:xfrm>
              <a:off x="457200" y="1643393"/>
              <a:ext cx="964540" cy="964540"/>
            </a:xfrm>
            <a:prstGeom prst="rect">
              <a:avLst/>
            </a:prstGeom>
          </p:spPr>
        </p:pic>
        <p:sp>
          <p:nvSpPr>
            <p:cNvPr id="12" name="Freeform 12"/>
            <p:cNvSpPr>
              <a:spLocks noEditPoints="1"/>
            </p:cNvSpPr>
            <p:nvPr/>
          </p:nvSpPr>
          <p:spPr bwMode="gray">
            <a:xfrm>
              <a:off x="1703514" y="1792710"/>
              <a:ext cx="3246439" cy="635329"/>
            </a:xfrm>
            <a:custGeom>
              <a:avLst/>
              <a:gdLst>
                <a:gd name="T0" fmla="*/ 218 w 1139"/>
                <a:gd name="T1" fmla="*/ 217 h 220"/>
                <a:gd name="T2" fmla="*/ 185 w 1139"/>
                <a:gd name="T3" fmla="*/ 52 h 220"/>
                <a:gd name="T4" fmla="*/ 120 w 1139"/>
                <a:gd name="T5" fmla="*/ 217 h 220"/>
                <a:gd name="T6" fmla="*/ 32 w 1139"/>
                <a:gd name="T7" fmla="*/ 52 h 220"/>
                <a:gd name="T8" fmla="*/ 33 w 1139"/>
                <a:gd name="T9" fmla="*/ 93 h 220"/>
                <a:gd name="T10" fmla="*/ 0 w 1139"/>
                <a:gd name="T11" fmla="*/ 15 h 220"/>
                <a:gd name="T12" fmla="*/ 109 w 1139"/>
                <a:gd name="T13" fmla="*/ 168 h 220"/>
                <a:gd name="T14" fmla="*/ 171 w 1139"/>
                <a:gd name="T15" fmla="*/ 15 h 220"/>
                <a:gd name="T16" fmla="*/ 285 w 1139"/>
                <a:gd name="T17" fmla="*/ 72 h 220"/>
                <a:gd name="T18" fmla="*/ 269 w 1139"/>
                <a:gd name="T19" fmla="*/ 11 h 220"/>
                <a:gd name="T20" fmla="*/ 254 w 1139"/>
                <a:gd name="T21" fmla="*/ 45 h 220"/>
                <a:gd name="T22" fmla="*/ 289 w 1139"/>
                <a:gd name="T23" fmla="*/ 31 h 220"/>
                <a:gd name="T24" fmla="*/ 405 w 1139"/>
                <a:gd name="T25" fmla="*/ 71 h 220"/>
                <a:gd name="T26" fmla="*/ 318 w 1139"/>
                <a:gd name="T27" fmla="*/ 107 h 220"/>
                <a:gd name="T28" fmla="*/ 343 w 1139"/>
                <a:gd name="T29" fmla="*/ 211 h 220"/>
                <a:gd name="T30" fmla="*/ 422 w 1139"/>
                <a:gd name="T31" fmla="*/ 210 h 220"/>
                <a:gd name="T32" fmla="*/ 404 w 1139"/>
                <a:gd name="T33" fmla="*/ 189 h 220"/>
                <a:gd name="T34" fmla="*/ 344 w 1139"/>
                <a:gd name="T35" fmla="*/ 145 h 220"/>
                <a:gd name="T36" fmla="*/ 420 w 1139"/>
                <a:gd name="T37" fmla="*/ 108 h 220"/>
                <a:gd name="T38" fmla="*/ 421 w 1139"/>
                <a:gd name="T39" fmla="*/ 76 h 220"/>
                <a:gd name="T40" fmla="*/ 495 w 1139"/>
                <a:gd name="T41" fmla="*/ 78 h 220"/>
                <a:gd name="T42" fmla="*/ 481 w 1139"/>
                <a:gd name="T43" fmla="*/ 72 h 220"/>
                <a:gd name="T44" fmla="*/ 481 w 1139"/>
                <a:gd name="T45" fmla="*/ 217 h 220"/>
                <a:gd name="T46" fmla="*/ 512 w 1139"/>
                <a:gd name="T47" fmla="*/ 100 h 220"/>
                <a:gd name="T48" fmla="*/ 531 w 1139"/>
                <a:gd name="T49" fmla="*/ 106 h 220"/>
                <a:gd name="T50" fmla="*/ 517 w 1139"/>
                <a:gd name="T51" fmla="*/ 70 h 220"/>
                <a:gd name="T52" fmla="*/ 661 w 1139"/>
                <a:gd name="T53" fmla="*/ 199 h 220"/>
                <a:gd name="T54" fmla="*/ 533 w 1139"/>
                <a:gd name="T55" fmla="*/ 146 h 220"/>
                <a:gd name="T56" fmla="*/ 663 w 1139"/>
                <a:gd name="T57" fmla="*/ 89 h 220"/>
                <a:gd name="T58" fmla="*/ 608 w 1139"/>
                <a:gd name="T59" fmla="*/ 97 h 220"/>
                <a:gd name="T60" fmla="*/ 579 w 1139"/>
                <a:gd name="T61" fmla="*/ 180 h 220"/>
                <a:gd name="T62" fmla="*/ 646 w 1139"/>
                <a:gd name="T63" fmla="*/ 144 h 220"/>
                <a:gd name="T64" fmla="*/ 732 w 1139"/>
                <a:gd name="T65" fmla="*/ 110 h 220"/>
                <a:gd name="T66" fmla="*/ 770 w 1139"/>
                <a:gd name="T67" fmla="*/ 98 h 220"/>
                <a:gd name="T68" fmla="*/ 786 w 1139"/>
                <a:gd name="T69" fmla="*/ 75 h 220"/>
                <a:gd name="T70" fmla="*/ 753 w 1139"/>
                <a:gd name="T71" fmla="*/ 69 h 220"/>
                <a:gd name="T72" fmla="*/ 701 w 1139"/>
                <a:gd name="T73" fmla="*/ 131 h 220"/>
                <a:gd name="T74" fmla="*/ 750 w 1139"/>
                <a:gd name="T75" fmla="*/ 164 h 220"/>
                <a:gd name="T76" fmla="*/ 738 w 1139"/>
                <a:gd name="T77" fmla="*/ 193 h 220"/>
                <a:gd name="T78" fmla="*/ 698 w 1139"/>
                <a:gd name="T79" fmla="*/ 179 h 220"/>
                <a:gd name="T80" fmla="*/ 717 w 1139"/>
                <a:gd name="T81" fmla="*/ 218 h 220"/>
                <a:gd name="T82" fmla="*/ 794 w 1139"/>
                <a:gd name="T83" fmla="*/ 175 h 220"/>
                <a:gd name="T84" fmla="*/ 938 w 1139"/>
                <a:gd name="T85" fmla="*/ 89 h 220"/>
                <a:gd name="T86" fmla="*/ 882 w 1139"/>
                <a:gd name="T87" fmla="*/ 220 h 220"/>
                <a:gd name="T88" fmla="*/ 829 w 1139"/>
                <a:gd name="T89" fmla="*/ 89 h 220"/>
                <a:gd name="T90" fmla="*/ 922 w 1139"/>
                <a:gd name="T91" fmla="*/ 144 h 220"/>
                <a:gd name="T92" fmla="*/ 855 w 1139"/>
                <a:gd name="T93" fmla="*/ 109 h 220"/>
                <a:gd name="T94" fmla="*/ 884 w 1139"/>
                <a:gd name="T95" fmla="*/ 192 h 220"/>
                <a:gd name="T96" fmla="*/ 1139 w 1139"/>
                <a:gd name="T97" fmla="*/ 100 h 220"/>
                <a:gd name="T98" fmla="*/ 1104 w 1139"/>
                <a:gd name="T99" fmla="*/ 29 h 220"/>
                <a:gd name="T100" fmla="*/ 1070 w 1139"/>
                <a:gd name="T101" fmla="*/ 40 h 220"/>
                <a:gd name="T102" fmla="*/ 1019 w 1139"/>
                <a:gd name="T103" fmla="*/ 54 h 220"/>
                <a:gd name="T104" fmla="*/ 1055 w 1139"/>
                <a:gd name="T105" fmla="*/ 32 h 220"/>
                <a:gd name="T106" fmla="*/ 1056 w 1139"/>
                <a:gd name="T107" fmla="*/ 3 h 220"/>
                <a:gd name="T108" fmla="*/ 991 w 1139"/>
                <a:gd name="T109" fmla="*/ 25 h 220"/>
                <a:gd name="T110" fmla="*/ 961 w 1139"/>
                <a:gd name="T111" fmla="*/ 72 h 220"/>
                <a:gd name="T112" fmla="*/ 985 w 1139"/>
                <a:gd name="T113" fmla="*/ 217 h 220"/>
                <a:gd name="T114" fmla="*/ 1070 w 1139"/>
                <a:gd name="T115" fmla="*/ 100 h 220"/>
                <a:gd name="T116" fmla="*/ 1127 w 1139"/>
                <a:gd name="T117" fmla="*/ 219 h 220"/>
                <a:gd name="T118" fmla="*/ 1139 w 1139"/>
                <a:gd name="T119" fmla="*/ 187 h 220"/>
                <a:gd name="T120" fmla="*/ 1123 w 1139"/>
                <a:gd name="T121" fmla="*/ 192 h 220"/>
                <a:gd name="T122" fmla="*/ 1104 w 1139"/>
                <a:gd name="T123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39" h="220">
                  <a:moveTo>
                    <a:pt x="171" y="15"/>
                  </a:moveTo>
                  <a:cubicBezTo>
                    <a:pt x="218" y="15"/>
                    <a:pt x="218" y="15"/>
                    <a:pt x="218" y="15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184" y="217"/>
                    <a:pt x="184" y="217"/>
                    <a:pt x="184" y="217"/>
                  </a:cubicBezTo>
                  <a:cubicBezTo>
                    <a:pt x="184" y="89"/>
                    <a:pt x="184" y="89"/>
                    <a:pt x="184" y="89"/>
                  </a:cubicBezTo>
                  <a:cubicBezTo>
                    <a:pt x="184" y="80"/>
                    <a:pt x="184" y="67"/>
                    <a:pt x="185" y="52"/>
                  </a:cubicBezTo>
                  <a:cubicBezTo>
                    <a:pt x="185" y="52"/>
                    <a:pt x="185" y="52"/>
                    <a:pt x="185" y="52"/>
                  </a:cubicBezTo>
                  <a:cubicBezTo>
                    <a:pt x="183" y="58"/>
                    <a:pt x="182" y="65"/>
                    <a:pt x="180" y="68"/>
                  </a:cubicBezTo>
                  <a:cubicBezTo>
                    <a:pt x="120" y="217"/>
                    <a:pt x="120" y="217"/>
                    <a:pt x="120" y="217"/>
                  </a:cubicBezTo>
                  <a:cubicBezTo>
                    <a:pt x="97" y="217"/>
                    <a:pt x="97" y="217"/>
                    <a:pt x="97" y="217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6" y="66"/>
                    <a:pt x="34" y="60"/>
                    <a:pt x="32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2" y="56"/>
                    <a:pt x="32" y="60"/>
                    <a:pt x="32" y="65"/>
                  </a:cubicBezTo>
                  <a:cubicBezTo>
                    <a:pt x="33" y="76"/>
                    <a:pt x="33" y="85"/>
                    <a:pt x="33" y="93"/>
                  </a:cubicBezTo>
                  <a:cubicBezTo>
                    <a:pt x="33" y="217"/>
                    <a:pt x="33" y="217"/>
                    <a:pt x="33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5" y="153"/>
                    <a:pt x="108" y="162"/>
                    <a:pt x="109" y="168"/>
                  </a:cubicBezTo>
                  <a:cubicBezTo>
                    <a:pt x="110" y="168"/>
                    <a:pt x="110" y="168"/>
                    <a:pt x="110" y="168"/>
                  </a:cubicBezTo>
                  <a:cubicBezTo>
                    <a:pt x="119" y="142"/>
                    <a:pt x="119" y="142"/>
                    <a:pt x="119" y="142"/>
                  </a:cubicBezTo>
                  <a:lnTo>
                    <a:pt x="171" y="15"/>
                  </a:lnTo>
                  <a:close/>
                  <a:moveTo>
                    <a:pt x="251" y="217"/>
                  </a:move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ubicBezTo>
                    <a:pt x="251" y="72"/>
                    <a:pt x="251" y="72"/>
                    <a:pt x="251" y="72"/>
                  </a:cubicBezTo>
                  <a:lnTo>
                    <a:pt x="251" y="217"/>
                  </a:lnTo>
                  <a:close/>
                  <a:moveTo>
                    <a:pt x="269" y="11"/>
                  </a:moveTo>
                  <a:cubicBezTo>
                    <a:pt x="263" y="11"/>
                    <a:pt x="258" y="13"/>
                    <a:pt x="254" y="17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5"/>
                  </a:cubicBezTo>
                  <a:cubicBezTo>
                    <a:pt x="258" y="48"/>
                    <a:pt x="263" y="50"/>
                    <a:pt x="269" y="50"/>
                  </a:cubicBezTo>
                  <a:cubicBezTo>
                    <a:pt x="274" y="50"/>
                    <a:pt x="279" y="48"/>
                    <a:pt x="283" y="45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1"/>
                    <a:pt x="283" y="17"/>
                  </a:cubicBezTo>
                  <a:cubicBezTo>
                    <a:pt x="279" y="13"/>
                    <a:pt x="274" y="11"/>
                    <a:pt x="269" y="11"/>
                  </a:cubicBezTo>
                  <a:close/>
                  <a:moveTo>
                    <a:pt x="405" y="71"/>
                  </a:moveTo>
                  <a:cubicBezTo>
                    <a:pt x="399" y="69"/>
                    <a:pt x="393" y="69"/>
                    <a:pt x="386" y="69"/>
                  </a:cubicBez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5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lose/>
                  <a:moveTo>
                    <a:pt x="517" y="70"/>
                  </a:move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cubicBezTo>
                    <a:pt x="481" y="97"/>
                    <a:pt x="481" y="97"/>
                    <a:pt x="481" y="97"/>
                  </a:cubicBez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lose/>
                  <a:moveTo>
                    <a:pt x="663" y="89"/>
                  </a:moveTo>
                  <a:cubicBezTo>
                    <a:pt x="675" y="102"/>
                    <a:pt x="682" y="120"/>
                    <a:pt x="682" y="143"/>
                  </a:cubicBezTo>
                  <a:cubicBezTo>
                    <a:pt x="682" y="166"/>
                    <a:pt x="675" y="185"/>
                    <a:pt x="661" y="199"/>
                  </a:cubicBezTo>
                  <a:cubicBezTo>
                    <a:pt x="648" y="213"/>
                    <a:pt x="629" y="220"/>
                    <a:pt x="606" y="220"/>
                  </a:cubicBezTo>
                  <a:cubicBezTo>
                    <a:pt x="584" y="220"/>
                    <a:pt x="566" y="213"/>
                    <a:pt x="553" y="200"/>
                  </a:cubicBezTo>
                  <a:cubicBezTo>
                    <a:pt x="540" y="187"/>
                    <a:pt x="533" y="169"/>
                    <a:pt x="533" y="146"/>
                  </a:cubicBezTo>
                  <a:cubicBezTo>
                    <a:pt x="533" y="122"/>
                    <a:pt x="540" y="103"/>
                    <a:pt x="553" y="89"/>
                  </a:cubicBezTo>
                  <a:cubicBezTo>
                    <a:pt x="567" y="76"/>
                    <a:pt x="586" y="69"/>
                    <a:pt x="610" y="69"/>
                  </a:cubicBezTo>
                  <a:cubicBezTo>
                    <a:pt x="632" y="69"/>
                    <a:pt x="650" y="75"/>
                    <a:pt x="663" y="89"/>
                  </a:cubicBezTo>
                  <a:close/>
                  <a:moveTo>
                    <a:pt x="646" y="144"/>
                  </a:moveTo>
                  <a:cubicBezTo>
                    <a:pt x="646" y="129"/>
                    <a:pt x="643" y="117"/>
                    <a:pt x="636" y="109"/>
                  </a:cubicBezTo>
                  <a:cubicBezTo>
                    <a:pt x="629" y="101"/>
                    <a:pt x="620" y="97"/>
                    <a:pt x="608" y="97"/>
                  </a:cubicBezTo>
                  <a:cubicBezTo>
                    <a:pt x="596" y="97"/>
                    <a:pt x="586" y="101"/>
                    <a:pt x="579" y="109"/>
                  </a:cubicBezTo>
                  <a:cubicBezTo>
                    <a:pt x="572" y="118"/>
                    <a:pt x="568" y="130"/>
                    <a:pt x="568" y="145"/>
                  </a:cubicBezTo>
                  <a:cubicBezTo>
                    <a:pt x="568" y="160"/>
                    <a:pt x="572" y="172"/>
                    <a:pt x="579" y="180"/>
                  </a:cubicBezTo>
                  <a:cubicBezTo>
                    <a:pt x="586" y="188"/>
                    <a:pt x="596" y="192"/>
                    <a:pt x="608" y="192"/>
                  </a:cubicBezTo>
                  <a:cubicBezTo>
                    <a:pt x="621" y="192"/>
                    <a:pt x="630" y="188"/>
                    <a:pt x="637" y="180"/>
                  </a:cubicBezTo>
                  <a:cubicBezTo>
                    <a:pt x="643" y="172"/>
                    <a:pt x="646" y="160"/>
                    <a:pt x="646" y="144"/>
                  </a:cubicBezTo>
                  <a:close/>
                  <a:moveTo>
                    <a:pt x="757" y="132"/>
                  </a:moveTo>
                  <a:cubicBezTo>
                    <a:pt x="746" y="128"/>
                    <a:pt x="739" y="124"/>
                    <a:pt x="737" y="121"/>
                  </a:cubicBezTo>
                  <a:cubicBezTo>
                    <a:pt x="734" y="119"/>
                    <a:pt x="732" y="115"/>
                    <a:pt x="732" y="110"/>
                  </a:cubicBezTo>
                  <a:cubicBezTo>
                    <a:pt x="732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6" y="106"/>
                    <a:pt x="786" y="106"/>
                    <a:pt x="786" y="106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0" y="70"/>
                  </a:cubicBezTo>
                  <a:cubicBezTo>
                    <a:pt x="764" y="69"/>
                    <a:pt x="758" y="69"/>
                    <a:pt x="753" y="69"/>
                  </a:cubicBez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1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0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3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8" y="208"/>
                  </a:cubicBezTo>
                  <a:cubicBezTo>
                    <a:pt x="789" y="199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0" y="137"/>
                    <a:pt x="757" y="132"/>
                  </a:cubicBezTo>
                  <a:close/>
                  <a:moveTo>
                    <a:pt x="938" y="89"/>
                  </a:moveTo>
                  <a:cubicBezTo>
                    <a:pt x="951" y="102"/>
                    <a:pt x="957" y="120"/>
                    <a:pt x="957" y="143"/>
                  </a:cubicBezTo>
                  <a:cubicBezTo>
                    <a:pt x="957" y="166"/>
                    <a:pt x="951" y="185"/>
                    <a:pt x="937" y="199"/>
                  </a:cubicBezTo>
                  <a:cubicBezTo>
                    <a:pt x="924" y="213"/>
                    <a:pt x="905" y="220"/>
                    <a:pt x="882" y="220"/>
                  </a:cubicBezTo>
                  <a:cubicBezTo>
                    <a:pt x="860" y="220"/>
                    <a:pt x="842" y="213"/>
                    <a:pt x="829" y="200"/>
                  </a:cubicBezTo>
                  <a:cubicBezTo>
                    <a:pt x="816" y="187"/>
                    <a:pt x="809" y="169"/>
                    <a:pt x="809" y="146"/>
                  </a:cubicBezTo>
                  <a:cubicBezTo>
                    <a:pt x="809" y="122"/>
                    <a:pt x="816" y="103"/>
                    <a:pt x="829" y="89"/>
                  </a:cubicBezTo>
                  <a:cubicBezTo>
                    <a:pt x="843" y="76"/>
                    <a:pt x="862" y="69"/>
                    <a:pt x="885" y="69"/>
                  </a:cubicBezTo>
                  <a:cubicBezTo>
                    <a:pt x="908" y="69"/>
                    <a:pt x="926" y="75"/>
                    <a:pt x="938" y="89"/>
                  </a:cubicBezTo>
                  <a:close/>
                  <a:moveTo>
                    <a:pt x="922" y="144"/>
                  </a:moveTo>
                  <a:cubicBezTo>
                    <a:pt x="922" y="129"/>
                    <a:pt x="919" y="117"/>
                    <a:pt x="912" y="109"/>
                  </a:cubicBezTo>
                  <a:cubicBezTo>
                    <a:pt x="905" y="101"/>
                    <a:pt x="896" y="97"/>
                    <a:pt x="884" y="97"/>
                  </a:cubicBezTo>
                  <a:cubicBezTo>
                    <a:pt x="871" y="97"/>
                    <a:pt x="862" y="101"/>
                    <a:pt x="855" y="109"/>
                  </a:cubicBezTo>
                  <a:cubicBezTo>
                    <a:pt x="848" y="118"/>
                    <a:pt x="844" y="130"/>
                    <a:pt x="844" y="145"/>
                  </a:cubicBezTo>
                  <a:cubicBezTo>
                    <a:pt x="844" y="160"/>
                    <a:pt x="848" y="172"/>
                    <a:pt x="855" y="180"/>
                  </a:cubicBezTo>
                  <a:cubicBezTo>
                    <a:pt x="862" y="188"/>
                    <a:pt x="871" y="192"/>
                    <a:pt x="884" y="192"/>
                  </a:cubicBezTo>
                  <a:cubicBezTo>
                    <a:pt x="896" y="192"/>
                    <a:pt x="906" y="188"/>
                    <a:pt x="912" y="180"/>
                  </a:cubicBezTo>
                  <a:cubicBezTo>
                    <a:pt x="919" y="172"/>
                    <a:pt x="922" y="160"/>
                    <a:pt x="922" y="144"/>
                  </a:cubicBezTo>
                  <a:close/>
                  <a:moveTo>
                    <a:pt x="1139" y="100"/>
                  </a:moveTo>
                  <a:cubicBezTo>
                    <a:pt x="1139" y="72"/>
                    <a:pt x="1139" y="72"/>
                    <a:pt x="1139" y="72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3" y="29"/>
                    <a:pt x="1103" y="29"/>
                    <a:pt x="1103" y="29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19" y="54"/>
                    <a:pt x="1019" y="54"/>
                    <a:pt x="1019" y="54"/>
                  </a:cubicBezTo>
                  <a:cubicBezTo>
                    <a:pt x="1019" y="46"/>
                    <a:pt x="1021" y="39"/>
                    <a:pt x="1025" y="35"/>
                  </a:cubicBezTo>
                  <a:cubicBezTo>
                    <a:pt x="1028" y="30"/>
                    <a:pt x="1034" y="28"/>
                    <a:pt x="1040" y="28"/>
                  </a:cubicBezTo>
                  <a:cubicBezTo>
                    <a:pt x="1045" y="28"/>
                    <a:pt x="1050" y="29"/>
                    <a:pt x="1055" y="32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6" y="3"/>
                    <a:pt x="1056" y="3"/>
                    <a:pt x="1056" y="3"/>
                  </a:cubicBezTo>
                  <a:cubicBezTo>
                    <a:pt x="1051" y="1"/>
                    <a:pt x="1045" y="0"/>
                    <a:pt x="1037" y="0"/>
                  </a:cubicBezTo>
                  <a:cubicBezTo>
                    <a:pt x="1027" y="0"/>
                    <a:pt x="1018" y="3"/>
                    <a:pt x="1010" y="7"/>
                  </a:cubicBezTo>
                  <a:cubicBezTo>
                    <a:pt x="1002" y="11"/>
                    <a:pt x="996" y="17"/>
                    <a:pt x="991" y="25"/>
                  </a:cubicBezTo>
                  <a:cubicBezTo>
                    <a:pt x="987" y="33"/>
                    <a:pt x="985" y="42"/>
                    <a:pt x="985" y="5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70" y="174"/>
                    <a:pt x="1070" y="174"/>
                    <a:pt x="1070" y="174"/>
                  </a:cubicBezTo>
                  <a:cubicBezTo>
                    <a:pt x="1070" y="205"/>
                    <a:pt x="1084" y="220"/>
                    <a:pt x="1113" y="220"/>
                  </a:cubicBezTo>
                  <a:cubicBezTo>
                    <a:pt x="1118" y="220"/>
                    <a:pt x="1122" y="220"/>
                    <a:pt x="1127" y="219"/>
                  </a:cubicBezTo>
                  <a:cubicBezTo>
                    <a:pt x="1133" y="217"/>
                    <a:pt x="1136" y="216"/>
                    <a:pt x="1138" y="215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7" y="188"/>
                    <a:pt x="1137" y="188"/>
                    <a:pt x="1137" y="188"/>
                  </a:cubicBezTo>
                  <a:cubicBezTo>
                    <a:pt x="1135" y="189"/>
                    <a:pt x="1133" y="190"/>
                    <a:pt x="1130" y="191"/>
                  </a:cubicBezTo>
                  <a:cubicBezTo>
                    <a:pt x="1127" y="192"/>
                    <a:pt x="1125" y="192"/>
                    <a:pt x="1123" y="192"/>
                  </a:cubicBezTo>
                  <a:cubicBezTo>
                    <a:pt x="1117" y="192"/>
                    <a:pt x="1112" y="190"/>
                    <a:pt x="1109" y="187"/>
                  </a:cubicBezTo>
                  <a:cubicBezTo>
                    <a:pt x="1106" y="183"/>
                    <a:pt x="1104" y="177"/>
                    <a:pt x="1104" y="168"/>
                  </a:cubicBezTo>
                  <a:cubicBezTo>
                    <a:pt x="1104" y="100"/>
                    <a:pt x="1104" y="100"/>
                    <a:pt x="1104" y="100"/>
                  </a:cubicBezTo>
                  <a:lnTo>
                    <a:pt x="1139" y="1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</p:grpSp>
    </p:spTree>
    <p:extLst>
      <p:ext uri="{BB962C8B-B14F-4D97-AF65-F5344CB8AC3E}">
        <p14:creationId xmlns:p14="http://schemas.microsoft.com/office/powerpoint/2010/main" val="93026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Photo_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" y="-312"/>
            <a:ext cx="12191377" cy="6858623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 bwMode="auto">
          <a:xfrm>
            <a:off x="0" y="-1"/>
            <a:ext cx="3944120" cy="2711767"/>
          </a:xfrm>
          <a:prstGeom prst="rect">
            <a:avLst/>
          </a:prstGeom>
          <a:gradFill flip="none" rotWithShape="1">
            <a:gsLst>
              <a:gs pos="7407">
                <a:srgbClr val="000000">
                  <a:alpha val="72000"/>
                </a:srgbClr>
              </a:gs>
              <a:gs pos="65000">
                <a:srgbClr val="000000">
                  <a:alpha val="0"/>
                </a:srgb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267620" y="2804514"/>
            <a:ext cx="6276593" cy="3583075"/>
          </a:xfrm>
          <a:prstGeom prst="rect">
            <a:avLst/>
          </a:prstGeom>
          <a:solidFill>
            <a:srgbClr val="002153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69239" y="2804513"/>
            <a:ext cx="6276530" cy="1793104"/>
          </a:xfrm>
          <a:noFill/>
        </p:spPr>
        <p:txBody>
          <a:bodyPr lIns="146304" tIns="91440" rIns="146304" bIns="91440" anchor="t" anchorCtr="0"/>
          <a:lstStyle>
            <a:lvl1pPr>
              <a:defRPr sz="5294" spc="-98" baseline="0">
                <a:gradFill>
                  <a:gsLst>
                    <a:gs pos="76250">
                      <a:srgbClr val="FFFFFF"/>
                    </a:gs>
                    <a:gs pos="51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7620" y="4597598"/>
            <a:ext cx="6276530" cy="1789991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137">
                <a:gradFill>
                  <a:gsLst>
                    <a:gs pos="76250">
                      <a:srgbClr val="FFFFFF"/>
                    </a:gs>
                    <a:gs pos="51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grpSp>
        <p:nvGrpSpPr>
          <p:cNvPr id="8" name="Group 7"/>
          <p:cNvGrpSpPr>
            <a:grpSpLocks noChangeAspect="1"/>
          </p:cNvGrpSpPr>
          <p:nvPr userDrawn="1"/>
        </p:nvGrpSpPr>
        <p:grpSpPr bwMode="gray">
          <a:xfrm>
            <a:off x="448525" y="482482"/>
            <a:ext cx="1648360" cy="353933"/>
            <a:chOff x="457200" y="1643393"/>
            <a:chExt cx="4492753" cy="96454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 bwMode="gray">
            <a:xfrm>
              <a:off x="457200" y="1643393"/>
              <a:ext cx="964540" cy="964540"/>
            </a:xfrm>
            <a:prstGeom prst="rect">
              <a:avLst/>
            </a:prstGeom>
          </p:spPr>
        </p:pic>
        <p:sp>
          <p:nvSpPr>
            <p:cNvPr id="12" name="Freeform 12"/>
            <p:cNvSpPr>
              <a:spLocks noEditPoints="1"/>
            </p:cNvSpPr>
            <p:nvPr/>
          </p:nvSpPr>
          <p:spPr bwMode="gray">
            <a:xfrm>
              <a:off x="1703514" y="1792710"/>
              <a:ext cx="3246439" cy="635329"/>
            </a:xfrm>
            <a:custGeom>
              <a:avLst/>
              <a:gdLst>
                <a:gd name="T0" fmla="*/ 218 w 1139"/>
                <a:gd name="T1" fmla="*/ 217 h 220"/>
                <a:gd name="T2" fmla="*/ 185 w 1139"/>
                <a:gd name="T3" fmla="*/ 52 h 220"/>
                <a:gd name="T4" fmla="*/ 120 w 1139"/>
                <a:gd name="T5" fmla="*/ 217 h 220"/>
                <a:gd name="T6" fmla="*/ 32 w 1139"/>
                <a:gd name="T7" fmla="*/ 52 h 220"/>
                <a:gd name="T8" fmla="*/ 33 w 1139"/>
                <a:gd name="T9" fmla="*/ 93 h 220"/>
                <a:gd name="T10" fmla="*/ 0 w 1139"/>
                <a:gd name="T11" fmla="*/ 15 h 220"/>
                <a:gd name="T12" fmla="*/ 109 w 1139"/>
                <a:gd name="T13" fmla="*/ 168 h 220"/>
                <a:gd name="T14" fmla="*/ 171 w 1139"/>
                <a:gd name="T15" fmla="*/ 15 h 220"/>
                <a:gd name="T16" fmla="*/ 285 w 1139"/>
                <a:gd name="T17" fmla="*/ 72 h 220"/>
                <a:gd name="T18" fmla="*/ 269 w 1139"/>
                <a:gd name="T19" fmla="*/ 11 h 220"/>
                <a:gd name="T20" fmla="*/ 254 w 1139"/>
                <a:gd name="T21" fmla="*/ 45 h 220"/>
                <a:gd name="T22" fmla="*/ 289 w 1139"/>
                <a:gd name="T23" fmla="*/ 31 h 220"/>
                <a:gd name="T24" fmla="*/ 405 w 1139"/>
                <a:gd name="T25" fmla="*/ 71 h 220"/>
                <a:gd name="T26" fmla="*/ 318 w 1139"/>
                <a:gd name="T27" fmla="*/ 107 h 220"/>
                <a:gd name="T28" fmla="*/ 343 w 1139"/>
                <a:gd name="T29" fmla="*/ 211 h 220"/>
                <a:gd name="T30" fmla="*/ 422 w 1139"/>
                <a:gd name="T31" fmla="*/ 210 h 220"/>
                <a:gd name="T32" fmla="*/ 404 w 1139"/>
                <a:gd name="T33" fmla="*/ 189 h 220"/>
                <a:gd name="T34" fmla="*/ 344 w 1139"/>
                <a:gd name="T35" fmla="*/ 145 h 220"/>
                <a:gd name="T36" fmla="*/ 420 w 1139"/>
                <a:gd name="T37" fmla="*/ 108 h 220"/>
                <a:gd name="T38" fmla="*/ 421 w 1139"/>
                <a:gd name="T39" fmla="*/ 76 h 220"/>
                <a:gd name="T40" fmla="*/ 495 w 1139"/>
                <a:gd name="T41" fmla="*/ 78 h 220"/>
                <a:gd name="T42" fmla="*/ 481 w 1139"/>
                <a:gd name="T43" fmla="*/ 72 h 220"/>
                <a:gd name="T44" fmla="*/ 481 w 1139"/>
                <a:gd name="T45" fmla="*/ 217 h 220"/>
                <a:gd name="T46" fmla="*/ 512 w 1139"/>
                <a:gd name="T47" fmla="*/ 100 h 220"/>
                <a:gd name="T48" fmla="*/ 531 w 1139"/>
                <a:gd name="T49" fmla="*/ 106 h 220"/>
                <a:gd name="T50" fmla="*/ 517 w 1139"/>
                <a:gd name="T51" fmla="*/ 70 h 220"/>
                <a:gd name="T52" fmla="*/ 661 w 1139"/>
                <a:gd name="T53" fmla="*/ 199 h 220"/>
                <a:gd name="T54" fmla="*/ 533 w 1139"/>
                <a:gd name="T55" fmla="*/ 146 h 220"/>
                <a:gd name="T56" fmla="*/ 663 w 1139"/>
                <a:gd name="T57" fmla="*/ 89 h 220"/>
                <a:gd name="T58" fmla="*/ 608 w 1139"/>
                <a:gd name="T59" fmla="*/ 97 h 220"/>
                <a:gd name="T60" fmla="*/ 579 w 1139"/>
                <a:gd name="T61" fmla="*/ 180 h 220"/>
                <a:gd name="T62" fmla="*/ 646 w 1139"/>
                <a:gd name="T63" fmla="*/ 144 h 220"/>
                <a:gd name="T64" fmla="*/ 732 w 1139"/>
                <a:gd name="T65" fmla="*/ 110 h 220"/>
                <a:gd name="T66" fmla="*/ 770 w 1139"/>
                <a:gd name="T67" fmla="*/ 98 h 220"/>
                <a:gd name="T68" fmla="*/ 786 w 1139"/>
                <a:gd name="T69" fmla="*/ 75 h 220"/>
                <a:gd name="T70" fmla="*/ 753 w 1139"/>
                <a:gd name="T71" fmla="*/ 69 h 220"/>
                <a:gd name="T72" fmla="*/ 701 w 1139"/>
                <a:gd name="T73" fmla="*/ 131 h 220"/>
                <a:gd name="T74" fmla="*/ 750 w 1139"/>
                <a:gd name="T75" fmla="*/ 164 h 220"/>
                <a:gd name="T76" fmla="*/ 738 w 1139"/>
                <a:gd name="T77" fmla="*/ 193 h 220"/>
                <a:gd name="T78" fmla="*/ 698 w 1139"/>
                <a:gd name="T79" fmla="*/ 179 h 220"/>
                <a:gd name="T80" fmla="*/ 717 w 1139"/>
                <a:gd name="T81" fmla="*/ 218 h 220"/>
                <a:gd name="T82" fmla="*/ 794 w 1139"/>
                <a:gd name="T83" fmla="*/ 175 h 220"/>
                <a:gd name="T84" fmla="*/ 938 w 1139"/>
                <a:gd name="T85" fmla="*/ 89 h 220"/>
                <a:gd name="T86" fmla="*/ 882 w 1139"/>
                <a:gd name="T87" fmla="*/ 220 h 220"/>
                <a:gd name="T88" fmla="*/ 829 w 1139"/>
                <a:gd name="T89" fmla="*/ 89 h 220"/>
                <a:gd name="T90" fmla="*/ 922 w 1139"/>
                <a:gd name="T91" fmla="*/ 144 h 220"/>
                <a:gd name="T92" fmla="*/ 855 w 1139"/>
                <a:gd name="T93" fmla="*/ 109 h 220"/>
                <a:gd name="T94" fmla="*/ 884 w 1139"/>
                <a:gd name="T95" fmla="*/ 192 h 220"/>
                <a:gd name="T96" fmla="*/ 1139 w 1139"/>
                <a:gd name="T97" fmla="*/ 100 h 220"/>
                <a:gd name="T98" fmla="*/ 1104 w 1139"/>
                <a:gd name="T99" fmla="*/ 29 h 220"/>
                <a:gd name="T100" fmla="*/ 1070 w 1139"/>
                <a:gd name="T101" fmla="*/ 40 h 220"/>
                <a:gd name="T102" fmla="*/ 1019 w 1139"/>
                <a:gd name="T103" fmla="*/ 54 h 220"/>
                <a:gd name="T104" fmla="*/ 1055 w 1139"/>
                <a:gd name="T105" fmla="*/ 32 h 220"/>
                <a:gd name="T106" fmla="*/ 1056 w 1139"/>
                <a:gd name="T107" fmla="*/ 3 h 220"/>
                <a:gd name="T108" fmla="*/ 991 w 1139"/>
                <a:gd name="T109" fmla="*/ 25 h 220"/>
                <a:gd name="T110" fmla="*/ 961 w 1139"/>
                <a:gd name="T111" fmla="*/ 72 h 220"/>
                <a:gd name="T112" fmla="*/ 985 w 1139"/>
                <a:gd name="T113" fmla="*/ 217 h 220"/>
                <a:gd name="T114" fmla="*/ 1070 w 1139"/>
                <a:gd name="T115" fmla="*/ 100 h 220"/>
                <a:gd name="T116" fmla="*/ 1127 w 1139"/>
                <a:gd name="T117" fmla="*/ 219 h 220"/>
                <a:gd name="T118" fmla="*/ 1139 w 1139"/>
                <a:gd name="T119" fmla="*/ 187 h 220"/>
                <a:gd name="T120" fmla="*/ 1123 w 1139"/>
                <a:gd name="T121" fmla="*/ 192 h 220"/>
                <a:gd name="T122" fmla="*/ 1104 w 1139"/>
                <a:gd name="T123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39" h="220">
                  <a:moveTo>
                    <a:pt x="171" y="15"/>
                  </a:moveTo>
                  <a:cubicBezTo>
                    <a:pt x="218" y="15"/>
                    <a:pt x="218" y="15"/>
                    <a:pt x="218" y="15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184" y="217"/>
                    <a:pt x="184" y="217"/>
                    <a:pt x="184" y="217"/>
                  </a:cubicBezTo>
                  <a:cubicBezTo>
                    <a:pt x="184" y="89"/>
                    <a:pt x="184" y="89"/>
                    <a:pt x="184" y="89"/>
                  </a:cubicBezTo>
                  <a:cubicBezTo>
                    <a:pt x="184" y="80"/>
                    <a:pt x="184" y="67"/>
                    <a:pt x="185" y="52"/>
                  </a:cubicBezTo>
                  <a:cubicBezTo>
                    <a:pt x="185" y="52"/>
                    <a:pt x="185" y="52"/>
                    <a:pt x="185" y="52"/>
                  </a:cubicBezTo>
                  <a:cubicBezTo>
                    <a:pt x="183" y="58"/>
                    <a:pt x="182" y="65"/>
                    <a:pt x="180" y="68"/>
                  </a:cubicBezTo>
                  <a:cubicBezTo>
                    <a:pt x="120" y="217"/>
                    <a:pt x="120" y="217"/>
                    <a:pt x="120" y="217"/>
                  </a:cubicBezTo>
                  <a:cubicBezTo>
                    <a:pt x="97" y="217"/>
                    <a:pt x="97" y="217"/>
                    <a:pt x="97" y="217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6" y="66"/>
                    <a:pt x="34" y="60"/>
                    <a:pt x="32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2" y="56"/>
                    <a:pt x="32" y="60"/>
                    <a:pt x="32" y="65"/>
                  </a:cubicBezTo>
                  <a:cubicBezTo>
                    <a:pt x="33" y="76"/>
                    <a:pt x="33" y="85"/>
                    <a:pt x="33" y="93"/>
                  </a:cubicBezTo>
                  <a:cubicBezTo>
                    <a:pt x="33" y="217"/>
                    <a:pt x="33" y="217"/>
                    <a:pt x="33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5" y="153"/>
                    <a:pt x="108" y="162"/>
                    <a:pt x="109" y="168"/>
                  </a:cubicBezTo>
                  <a:cubicBezTo>
                    <a:pt x="110" y="168"/>
                    <a:pt x="110" y="168"/>
                    <a:pt x="110" y="168"/>
                  </a:cubicBezTo>
                  <a:cubicBezTo>
                    <a:pt x="119" y="142"/>
                    <a:pt x="119" y="142"/>
                    <a:pt x="119" y="142"/>
                  </a:cubicBezTo>
                  <a:lnTo>
                    <a:pt x="171" y="15"/>
                  </a:lnTo>
                  <a:close/>
                  <a:moveTo>
                    <a:pt x="251" y="217"/>
                  </a:move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ubicBezTo>
                    <a:pt x="251" y="72"/>
                    <a:pt x="251" y="72"/>
                    <a:pt x="251" y="72"/>
                  </a:cubicBezTo>
                  <a:lnTo>
                    <a:pt x="251" y="217"/>
                  </a:lnTo>
                  <a:close/>
                  <a:moveTo>
                    <a:pt x="269" y="11"/>
                  </a:moveTo>
                  <a:cubicBezTo>
                    <a:pt x="263" y="11"/>
                    <a:pt x="258" y="13"/>
                    <a:pt x="254" y="17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5"/>
                  </a:cubicBezTo>
                  <a:cubicBezTo>
                    <a:pt x="258" y="48"/>
                    <a:pt x="263" y="50"/>
                    <a:pt x="269" y="50"/>
                  </a:cubicBezTo>
                  <a:cubicBezTo>
                    <a:pt x="274" y="50"/>
                    <a:pt x="279" y="48"/>
                    <a:pt x="283" y="45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1"/>
                    <a:pt x="283" y="17"/>
                  </a:cubicBezTo>
                  <a:cubicBezTo>
                    <a:pt x="279" y="13"/>
                    <a:pt x="274" y="11"/>
                    <a:pt x="269" y="11"/>
                  </a:cubicBezTo>
                  <a:close/>
                  <a:moveTo>
                    <a:pt x="405" y="71"/>
                  </a:moveTo>
                  <a:cubicBezTo>
                    <a:pt x="399" y="69"/>
                    <a:pt x="393" y="69"/>
                    <a:pt x="386" y="69"/>
                  </a:cubicBez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5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lose/>
                  <a:moveTo>
                    <a:pt x="517" y="70"/>
                  </a:move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cubicBezTo>
                    <a:pt x="481" y="97"/>
                    <a:pt x="481" y="97"/>
                    <a:pt x="481" y="97"/>
                  </a:cubicBez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lose/>
                  <a:moveTo>
                    <a:pt x="663" y="89"/>
                  </a:moveTo>
                  <a:cubicBezTo>
                    <a:pt x="675" y="102"/>
                    <a:pt x="682" y="120"/>
                    <a:pt x="682" y="143"/>
                  </a:cubicBezTo>
                  <a:cubicBezTo>
                    <a:pt x="682" y="166"/>
                    <a:pt x="675" y="185"/>
                    <a:pt x="661" y="199"/>
                  </a:cubicBezTo>
                  <a:cubicBezTo>
                    <a:pt x="648" y="213"/>
                    <a:pt x="629" y="220"/>
                    <a:pt x="606" y="220"/>
                  </a:cubicBezTo>
                  <a:cubicBezTo>
                    <a:pt x="584" y="220"/>
                    <a:pt x="566" y="213"/>
                    <a:pt x="553" y="200"/>
                  </a:cubicBezTo>
                  <a:cubicBezTo>
                    <a:pt x="540" y="187"/>
                    <a:pt x="533" y="169"/>
                    <a:pt x="533" y="146"/>
                  </a:cubicBezTo>
                  <a:cubicBezTo>
                    <a:pt x="533" y="122"/>
                    <a:pt x="540" y="103"/>
                    <a:pt x="553" y="89"/>
                  </a:cubicBezTo>
                  <a:cubicBezTo>
                    <a:pt x="567" y="76"/>
                    <a:pt x="586" y="69"/>
                    <a:pt x="610" y="69"/>
                  </a:cubicBezTo>
                  <a:cubicBezTo>
                    <a:pt x="632" y="69"/>
                    <a:pt x="650" y="75"/>
                    <a:pt x="663" y="89"/>
                  </a:cubicBezTo>
                  <a:close/>
                  <a:moveTo>
                    <a:pt x="646" y="144"/>
                  </a:moveTo>
                  <a:cubicBezTo>
                    <a:pt x="646" y="129"/>
                    <a:pt x="643" y="117"/>
                    <a:pt x="636" y="109"/>
                  </a:cubicBezTo>
                  <a:cubicBezTo>
                    <a:pt x="629" y="101"/>
                    <a:pt x="620" y="97"/>
                    <a:pt x="608" y="97"/>
                  </a:cubicBezTo>
                  <a:cubicBezTo>
                    <a:pt x="596" y="97"/>
                    <a:pt x="586" y="101"/>
                    <a:pt x="579" y="109"/>
                  </a:cubicBezTo>
                  <a:cubicBezTo>
                    <a:pt x="572" y="118"/>
                    <a:pt x="568" y="130"/>
                    <a:pt x="568" y="145"/>
                  </a:cubicBezTo>
                  <a:cubicBezTo>
                    <a:pt x="568" y="160"/>
                    <a:pt x="572" y="172"/>
                    <a:pt x="579" y="180"/>
                  </a:cubicBezTo>
                  <a:cubicBezTo>
                    <a:pt x="586" y="188"/>
                    <a:pt x="596" y="192"/>
                    <a:pt x="608" y="192"/>
                  </a:cubicBezTo>
                  <a:cubicBezTo>
                    <a:pt x="621" y="192"/>
                    <a:pt x="630" y="188"/>
                    <a:pt x="637" y="180"/>
                  </a:cubicBezTo>
                  <a:cubicBezTo>
                    <a:pt x="643" y="172"/>
                    <a:pt x="646" y="160"/>
                    <a:pt x="646" y="144"/>
                  </a:cubicBezTo>
                  <a:close/>
                  <a:moveTo>
                    <a:pt x="757" y="132"/>
                  </a:moveTo>
                  <a:cubicBezTo>
                    <a:pt x="746" y="128"/>
                    <a:pt x="739" y="124"/>
                    <a:pt x="737" y="121"/>
                  </a:cubicBezTo>
                  <a:cubicBezTo>
                    <a:pt x="734" y="119"/>
                    <a:pt x="732" y="115"/>
                    <a:pt x="732" y="110"/>
                  </a:cubicBezTo>
                  <a:cubicBezTo>
                    <a:pt x="732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6" y="106"/>
                    <a:pt x="786" y="106"/>
                    <a:pt x="786" y="106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0" y="70"/>
                  </a:cubicBezTo>
                  <a:cubicBezTo>
                    <a:pt x="764" y="69"/>
                    <a:pt x="758" y="69"/>
                    <a:pt x="753" y="69"/>
                  </a:cubicBez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1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0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3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8" y="208"/>
                  </a:cubicBezTo>
                  <a:cubicBezTo>
                    <a:pt x="789" y="199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0" y="137"/>
                    <a:pt x="757" y="132"/>
                  </a:cubicBezTo>
                  <a:close/>
                  <a:moveTo>
                    <a:pt x="938" y="89"/>
                  </a:moveTo>
                  <a:cubicBezTo>
                    <a:pt x="951" y="102"/>
                    <a:pt x="957" y="120"/>
                    <a:pt x="957" y="143"/>
                  </a:cubicBezTo>
                  <a:cubicBezTo>
                    <a:pt x="957" y="166"/>
                    <a:pt x="951" y="185"/>
                    <a:pt x="937" y="199"/>
                  </a:cubicBezTo>
                  <a:cubicBezTo>
                    <a:pt x="924" y="213"/>
                    <a:pt x="905" y="220"/>
                    <a:pt x="882" y="220"/>
                  </a:cubicBezTo>
                  <a:cubicBezTo>
                    <a:pt x="860" y="220"/>
                    <a:pt x="842" y="213"/>
                    <a:pt x="829" y="200"/>
                  </a:cubicBezTo>
                  <a:cubicBezTo>
                    <a:pt x="816" y="187"/>
                    <a:pt x="809" y="169"/>
                    <a:pt x="809" y="146"/>
                  </a:cubicBezTo>
                  <a:cubicBezTo>
                    <a:pt x="809" y="122"/>
                    <a:pt x="816" y="103"/>
                    <a:pt x="829" y="89"/>
                  </a:cubicBezTo>
                  <a:cubicBezTo>
                    <a:pt x="843" y="76"/>
                    <a:pt x="862" y="69"/>
                    <a:pt x="885" y="69"/>
                  </a:cubicBezTo>
                  <a:cubicBezTo>
                    <a:pt x="908" y="69"/>
                    <a:pt x="926" y="75"/>
                    <a:pt x="938" y="89"/>
                  </a:cubicBezTo>
                  <a:close/>
                  <a:moveTo>
                    <a:pt x="922" y="144"/>
                  </a:moveTo>
                  <a:cubicBezTo>
                    <a:pt x="922" y="129"/>
                    <a:pt x="919" y="117"/>
                    <a:pt x="912" y="109"/>
                  </a:cubicBezTo>
                  <a:cubicBezTo>
                    <a:pt x="905" y="101"/>
                    <a:pt x="896" y="97"/>
                    <a:pt x="884" y="97"/>
                  </a:cubicBezTo>
                  <a:cubicBezTo>
                    <a:pt x="871" y="97"/>
                    <a:pt x="862" y="101"/>
                    <a:pt x="855" y="109"/>
                  </a:cubicBezTo>
                  <a:cubicBezTo>
                    <a:pt x="848" y="118"/>
                    <a:pt x="844" y="130"/>
                    <a:pt x="844" y="145"/>
                  </a:cubicBezTo>
                  <a:cubicBezTo>
                    <a:pt x="844" y="160"/>
                    <a:pt x="848" y="172"/>
                    <a:pt x="855" y="180"/>
                  </a:cubicBezTo>
                  <a:cubicBezTo>
                    <a:pt x="862" y="188"/>
                    <a:pt x="871" y="192"/>
                    <a:pt x="884" y="192"/>
                  </a:cubicBezTo>
                  <a:cubicBezTo>
                    <a:pt x="896" y="192"/>
                    <a:pt x="906" y="188"/>
                    <a:pt x="912" y="180"/>
                  </a:cubicBezTo>
                  <a:cubicBezTo>
                    <a:pt x="919" y="172"/>
                    <a:pt x="922" y="160"/>
                    <a:pt x="922" y="144"/>
                  </a:cubicBezTo>
                  <a:close/>
                  <a:moveTo>
                    <a:pt x="1139" y="100"/>
                  </a:moveTo>
                  <a:cubicBezTo>
                    <a:pt x="1139" y="72"/>
                    <a:pt x="1139" y="72"/>
                    <a:pt x="1139" y="72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3" y="29"/>
                    <a:pt x="1103" y="29"/>
                    <a:pt x="1103" y="29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19" y="54"/>
                    <a:pt x="1019" y="54"/>
                    <a:pt x="1019" y="54"/>
                  </a:cubicBezTo>
                  <a:cubicBezTo>
                    <a:pt x="1019" y="46"/>
                    <a:pt x="1021" y="39"/>
                    <a:pt x="1025" y="35"/>
                  </a:cubicBezTo>
                  <a:cubicBezTo>
                    <a:pt x="1028" y="30"/>
                    <a:pt x="1034" y="28"/>
                    <a:pt x="1040" y="28"/>
                  </a:cubicBezTo>
                  <a:cubicBezTo>
                    <a:pt x="1045" y="28"/>
                    <a:pt x="1050" y="29"/>
                    <a:pt x="1055" y="32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6" y="3"/>
                    <a:pt x="1056" y="3"/>
                    <a:pt x="1056" y="3"/>
                  </a:cubicBezTo>
                  <a:cubicBezTo>
                    <a:pt x="1051" y="1"/>
                    <a:pt x="1045" y="0"/>
                    <a:pt x="1037" y="0"/>
                  </a:cubicBezTo>
                  <a:cubicBezTo>
                    <a:pt x="1027" y="0"/>
                    <a:pt x="1018" y="3"/>
                    <a:pt x="1010" y="7"/>
                  </a:cubicBezTo>
                  <a:cubicBezTo>
                    <a:pt x="1002" y="11"/>
                    <a:pt x="996" y="17"/>
                    <a:pt x="991" y="25"/>
                  </a:cubicBezTo>
                  <a:cubicBezTo>
                    <a:pt x="987" y="33"/>
                    <a:pt x="985" y="42"/>
                    <a:pt x="985" y="5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70" y="174"/>
                    <a:pt x="1070" y="174"/>
                    <a:pt x="1070" y="174"/>
                  </a:cubicBezTo>
                  <a:cubicBezTo>
                    <a:pt x="1070" y="205"/>
                    <a:pt x="1084" y="220"/>
                    <a:pt x="1113" y="220"/>
                  </a:cubicBezTo>
                  <a:cubicBezTo>
                    <a:pt x="1118" y="220"/>
                    <a:pt x="1122" y="220"/>
                    <a:pt x="1127" y="219"/>
                  </a:cubicBezTo>
                  <a:cubicBezTo>
                    <a:pt x="1133" y="217"/>
                    <a:pt x="1136" y="216"/>
                    <a:pt x="1138" y="215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7" y="188"/>
                    <a:pt x="1137" y="188"/>
                    <a:pt x="1137" y="188"/>
                  </a:cubicBezTo>
                  <a:cubicBezTo>
                    <a:pt x="1135" y="189"/>
                    <a:pt x="1133" y="190"/>
                    <a:pt x="1130" y="191"/>
                  </a:cubicBezTo>
                  <a:cubicBezTo>
                    <a:pt x="1127" y="192"/>
                    <a:pt x="1125" y="192"/>
                    <a:pt x="1123" y="192"/>
                  </a:cubicBezTo>
                  <a:cubicBezTo>
                    <a:pt x="1117" y="192"/>
                    <a:pt x="1112" y="190"/>
                    <a:pt x="1109" y="187"/>
                  </a:cubicBezTo>
                  <a:cubicBezTo>
                    <a:pt x="1106" y="183"/>
                    <a:pt x="1104" y="177"/>
                    <a:pt x="1104" y="168"/>
                  </a:cubicBezTo>
                  <a:cubicBezTo>
                    <a:pt x="1104" y="100"/>
                    <a:pt x="1104" y="100"/>
                    <a:pt x="1104" y="100"/>
                  </a:cubicBezTo>
                  <a:lnTo>
                    <a:pt x="1139" y="1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</p:grpSp>
    </p:spTree>
    <p:extLst>
      <p:ext uri="{BB962C8B-B14F-4D97-AF65-F5344CB8AC3E}">
        <p14:creationId xmlns:p14="http://schemas.microsoft.com/office/powerpoint/2010/main" val="336907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Photo_O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0" y="-1"/>
            <a:ext cx="3944120" cy="2711767"/>
          </a:xfrm>
          <a:prstGeom prst="rect">
            <a:avLst/>
          </a:prstGeom>
          <a:gradFill flip="none" rotWithShape="1">
            <a:gsLst>
              <a:gs pos="7407">
                <a:srgbClr val="000000">
                  <a:alpha val="72000"/>
                </a:srgbClr>
              </a:gs>
              <a:gs pos="65000">
                <a:srgbClr val="000000">
                  <a:alpha val="0"/>
                </a:srgbClr>
              </a:gs>
            </a:gsLst>
            <a:lin ang="2700000" scaled="1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267620" y="2804514"/>
            <a:ext cx="6276593" cy="3583075"/>
          </a:xfrm>
          <a:prstGeom prst="rect">
            <a:avLst/>
          </a:prstGeom>
          <a:solidFill>
            <a:srgbClr val="002153">
              <a:alpha val="9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 bwMode="auto">
          <a:xfrm>
            <a:off x="269239" y="2804513"/>
            <a:ext cx="6276530" cy="1793104"/>
          </a:xfrm>
          <a:noFill/>
        </p:spPr>
        <p:txBody>
          <a:bodyPr lIns="146304" tIns="91440" rIns="146304" bIns="91440" anchor="t" anchorCtr="0"/>
          <a:lstStyle>
            <a:lvl1pPr>
              <a:defRPr sz="5294" spc="-98" baseline="0">
                <a:gradFill>
                  <a:gsLst>
                    <a:gs pos="76250">
                      <a:srgbClr val="FFFFFF"/>
                    </a:gs>
                    <a:gs pos="51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267620" y="4597598"/>
            <a:ext cx="6276530" cy="1789991"/>
          </a:xfrm>
        </p:spPr>
        <p:txBody>
          <a:bodyPr tIns="109728" bIns="109728">
            <a:noAutofit/>
          </a:bodyPr>
          <a:lstStyle>
            <a:lvl1pPr marL="0" indent="0">
              <a:spcBef>
                <a:spcPts val="0"/>
              </a:spcBef>
              <a:buNone/>
              <a:defRPr sz="3137">
                <a:gradFill>
                  <a:gsLst>
                    <a:gs pos="76250">
                      <a:srgbClr val="FFFFFF"/>
                    </a:gs>
                    <a:gs pos="51000">
                      <a:srgbClr val="FFFFFF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grpSp>
        <p:nvGrpSpPr>
          <p:cNvPr id="8" name="Group 7"/>
          <p:cNvGrpSpPr>
            <a:grpSpLocks noChangeAspect="1"/>
          </p:cNvGrpSpPr>
          <p:nvPr userDrawn="1"/>
        </p:nvGrpSpPr>
        <p:grpSpPr bwMode="gray">
          <a:xfrm>
            <a:off x="448525" y="482482"/>
            <a:ext cx="1648360" cy="353933"/>
            <a:chOff x="457200" y="1643393"/>
            <a:chExt cx="4492753" cy="96454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 bwMode="gray">
            <a:xfrm>
              <a:off x="457200" y="1643393"/>
              <a:ext cx="964540" cy="964540"/>
            </a:xfrm>
            <a:prstGeom prst="rect">
              <a:avLst/>
            </a:prstGeom>
          </p:spPr>
        </p:pic>
        <p:sp>
          <p:nvSpPr>
            <p:cNvPr id="12" name="Freeform 12"/>
            <p:cNvSpPr>
              <a:spLocks noEditPoints="1"/>
            </p:cNvSpPr>
            <p:nvPr/>
          </p:nvSpPr>
          <p:spPr bwMode="gray">
            <a:xfrm>
              <a:off x="1703514" y="1792710"/>
              <a:ext cx="3246439" cy="635329"/>
            </a:xfrm>
            <a:custGeom>
              <a:avLst/>
              <a:gdLst>
                <a:gd name="T0" fmla="*/ 218 w 1139"/>
                <a:gd name="T1" fmla="*/ 217 h 220"/>
                <a:gd name="T2" fmla="*/ 185 w 1139"/>
                <a:gd name="T3" fmla="*/ 52 h 220"/>
                <a:gd name="T4" fmla="*/ 120 w 1139"/>
                <a:gd name="T5" fmla="*/ 217 h 220"/>
                <a:gd name="T6" fmla="*/ 32 w 1139"/>
                <a:gd name="T7" fmla="*/ 52 h 220"/>
                <a:gd name="T8" fmla="*/ 33 w 1139"/>
                <a:gd name="T9" fmla="*/ 93 h 220"/>
                <a:gd name="T10" fmla="*/ 0 w 1139"/>
                <a:gd name="T11" fmla="*/ 15 h 220"/>
                <a:gd name="T12" fmla="*/ 109 w 1139"/>
                <a:gd name="T13" fmla="*/ 168 h 220"/>
                <a:gd name="T14" fmla="*/ 171 w 1139"/>
                <a:gd name="T15" fmla="*/ 15 h 220"/>
                <a:gd name="T16" fmla="*/ 285 w 1139"/>
                <a:gd name="T17" fmla="*/ 72 h 220"/>
                <a:gd name="T18" fmla="*/ 269 w 1139"/>
                <a:gd name="T19" fmla="*/ 11 h 220"/>
                <a:gd name="T20" fmla="*/ 254 w 1139"/>
                <a:gd name="T21" fmla="*/ 45 h 220"/>
                <a:gd name="T22" fmla="*/ 289 w 1139"/>
                <a:gd name="T23" fmla="*/ 31 h 220"/>
                <a:gd name="T24" fmla="*/ 405 w 1139"/>
                <a:gd name="T25" fmla="*/ 71 h 220"/>
                <a:gd name="T26" fmla="*/ 318 w 1139"/>
                <a:gd name="T27" fmla="*/ 107 h 220"/>
                <a:gd name="T28" fmla="*/ 343 w 1139"/>
                <a:gd name="T29" fmla="*/ 211 h 220"/>
                <a:gd name="T30" fmla="*/ 422 w 1139"/>
                <a:gd name="T31" fmla="*/ 210 h 220"/>
                <a:gd name="T32" fmla="*/ 404 w 1139"/>
                <a:gd name="T33" fmla="*/ 189 h 220"/>
                <a:gd name="T34" fmla="*/ 344 w 1139"/>
                <a:gd name="T35" fmla="*/ 145 h 220"/>
                <a:gd name="T36" fmla="*/ 420 w 1139"/>
                <a:gd name="T37" fmla="*/ 108 h 220"/>
                <a:gd name="T38" fmla="*/ 421 w 1139"/>
                <a:gd name="T39" fmla="*/ 76 h 220"/>
                <a:gd name="T40" fmla="*/ 495 w 1139"/>
                <a:gd name="T41" fmla="*/ 78 h 220"/>
                <a:gd name="T42" fmla="*/ 481 w 1139"/>
                <a:gd name="T43" fmla="*/ 72 h 220"/>
                <a:gd name="T44" fmla="*/ 481 w 1139"/>
                <a:gd name="T45" fmla="*/ 217 h 220"/>
                <a:gd name="T46" fmla="*/ 512 w 1139"/>
                <a:gd name="T47" fmla="*/ 100 h 220"/>
                <a:gd name="T48" fmla="*/ 531 w 1139"/>
                <a:gd name="T49" fmla="*/ 106 h 220"/>
                <a:gd name="T50" fmla="*/ 517 w 1139"/>
                <a:gd name="T51" fmla="*/ 70 h 220"/>
                <a:gd name="T52" fmla="*/ 661 w 1139"/>
                <a:gd name="T53" fmla="*/ 199 h 220"/>
                <a:gd name="T54" fmla="*/ 533 w 1139"/>
                <a:gd name="T55" fmla="*/ 146 h 220"/>
                <a:gd name="T56" fmla="*/ 663 w 1139"/>
                <a:gd name="T57" fmla="*/ 89 h 220"/>
                <a:gd name="T58" fmla="*/ 608 w 1139"/>
                <a:gd name="T59" fmla="*/ 97 h 220"/>
                <a:gd name="T60" fmla="*/ 579 w 1139"/>
                <a:gd name="T61" fmla="*/ 180 h 220"/>
                <a:gd name="T62" fmla="*/ 646 w 1139"/>
                <a:gd name="T63" fmla="*/ 144 h 220"/>
                <a:gd name="T64" fmla="*/ 732 w 1139"/>
                <a:gd name="T65" fmla="*/ 110 h 220"/>
                <a:gd name="T66" fmla="*/ 770 w 1139"/>
                <a:gd name="T67" fmla="*/ 98 h 220"/>
                <a:gd name="T68" fmla="*/ 786 w 1139"/>
                <a:gd name="T69" fmla="*/ 75 h 220"/>
                <a:gd name="T70" fmla="*/ 753 w 1139"/>
                <a:gd name="T71" fmla="*/ 69 h 220"/>
                <a:gd name="T72" fmla="*/ 701 w 1139"/>
                <a:gd name="T73" fmla="*/ 131 h 220"/>
                <a:gd name="T74" fmla="*/ 750 w 1139"/>
                <a:gd name="T75" fmla="*/ 164 h 220"/>
                <a:gd name="T76" fmla="*/ 738 w 1139"/>
                <a:gd name="T77" fmla="*/ 193 h 220"/>
                <a:gd name="T78" fmla="*/ 698 w 1139"/>
                <a:gd name="T79" fmla="*/ 179 h 220"/>
                <a:gd name="T80" fmla="*/ 717 w 1139"/>
                <a:gd name="T81" fmla="*/ 218 h 220"/>
                <a:gd name="T82" fmla="*/ 794 w 1139"/>
                <a:gd name="T83" fmla="*/ 175 h 220"/>
                <a:gd name="T84" fmla="*/ 938 w 1139"/>
                <a:gd name="T85" fmla="*/ 89 h 220"/>
                <a:gd name="T86" fmla="*/ 882 w 1139"/>
                <a:gd name="T87" fmla="*/ 220 h 220"/>
                <a:gd name="T88" fmla="*/ 829 w 1139"/>
                <a:gd name="T89" fmla="*/ 89 h 220"/>
                <a:gd name="T90" fmla="*/ 922 w 1139"/>
                <a:gd name="T91" fmla="*/ 144 h 220"/>
                <a:gd name="T92" fmla="*/ 855 w 1139"/>
                <a:gd name="T93" fmla="*/ 109 h 220"/>
                <a:gd name="T94" fmla="*/ 884 w 1139"/>
                <a:gd name="T95" fmla="*/ 192 h 220"/>
                <a:gd name="T96" fmla="*/ 1139 w 1139"/>
                <a:gd name="T97" fmla="*/ 100 h 220"/>
                <a:gd name="T98" fmla="*/ 1104 w 1139"/>
                <a:gd name="T99" fmla="*/ 29 h 220"/>
                <a:gd name="T100" fmla="*/ 1070 w 1139"/>
                <a:gd name="T101" fmla="*/ 40 h 220"/>
                <a:gd name="T102" fmla="*/ 1019 w 1139"/>
                <a:gd name="T103" fmla="*/ 54 h 220"/>
                <a:gd name="T104" fmla="*/ 1055 w 1139"/>
                <a:gd name="T105" fmla="*/ 32 h 220"/>
                <a:gd name="T106" fmla="*/ 1056 w 1139"/>
                <a:gd name="T107" fmla="*/ 3 h 220"/>
                <a:gd name="T108" fmla="*/ 991 w 1139"/>
                <a:gd name="T109" fmla="*/ 25 h 220"/>
                <a:gd name="T110" fmla="*/ 961 w 1139"/>
                <a:gd name="T111" fmla="*/ 72 h 220"/>
                <a:gd name="T112" fmla="*/ 985 w 1139"/>
                <a:gd name="T113" fmla="*/ 217 h 220"/>
                <a:gd name="T114" fmla="*/ 1070 w 1139"/>
                <a:gd name="T115" fmla="*/ 100 h 220"/>
                <a:gd name="T116" fmla="*/ 1127 w 1139"/>
                <a:gd name="T117" fmla="*/ 219 h 220"/>
                <a:gd name="T118" fmla="*/ 1139 w 1139"/>
                <a:gd name="T119" fmla="*/ 187 h 220"/>
                <a:gd name="T120" fmla="*/ 1123 w 1139"/>
                <a:gd name="T121" fmla="*/ 192 h 220"/>
                <a:gd name="T122" fmla="*/ 1104 w 1139"/>
                <a:gd name="T123" fmla="*/ 10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39" h="220">
                  <a:moveTo>
                    <a:pt x="171" y="15"/>
                  </a:moveTo>
                  <a:cubicBezTo>
                    <a:pt x="218" y="15"/>
                    <a:pt x="218" y="15"/>
                    <a:pt x="218" y="15"/>
                  </a:cubicBezTo>
                  <a:cubicBezTo>
                    <a:pt x="218" y="217"/>
                    <a:pt x="218" y="217"/>
                    <a:pt x="218" y="217"/>
                  </a:cubicBezTo>
                  <a:cubicBezTo>
                    <a:pt x="184" y="217"/>
                    <a:pt x="184" y="217"/>
                    <a:pt x="184" y="217"/>
                  </a:cubicBezTo>
                  <a:cubicBezTo>
                    <a:pt x="184" y="89"/>
                    <a:pt x="184" y="89"/>
                    <a:pt x="184" y="89"/>
                  </a:cubicBezTo>
                  <a:cubicBezTo>
                    <a:pt x="184" y="80"/>
                    <a:pt x="184" y="67"/>
                    <a:pt x="185" y="52"/>
                  </a:cubicBezTo>
                  <a:cubicBezTo>
                    <a:pt x="185" y="52"/>
                    <a:pt x="185" y="52"/>
                    <a:pt x="185" y="52"/>
                  </a:cubicBezTo>
                  <a:cubicBezTo>
                    <a:pt x="183" y="58"/>
                    <a:pt x="182" y="65"/>
                    <a:pt x="180" y="68"/>
                  </a:cubicBezTo>
                  <a:cubicBezTo>
                    <a:pt x="120" y="217"/>
                    <a:pt x="120" y="217"/>
                    <a:pt x="120" y="217"/>
                  </a:cubicBezTo>
                  <a:cubicBezTo>
                    <a:pt x="97" y="217"/>
                    <a:pt x="97" y="217"/>
                    <a:pt x="97" y="217"/>
                  </a:cubicBezTo>
                  <a:cubicBezTo>
                    <a:pt x="37" y="70"/>
                    <a:pt x="37" y="70"/>
                    <a:pt x="37" y="70"/>
                  </a:cubicBezTo>
                  <a:cubicBezTo>
                    <a:pt x="36" y="66"/>
                    <a:pt x="34" y="60"/>
                    <a:pt x="32" y="52"/>
                  </a:cubicBezTo>
                  <a:cubicBezTo>
                    <a:pt x="31" y="52"/>
                    <a:pt x="31" y="52"/>
                    <a:pt x="31" y="52"/>
                  </a:cubicBezTo>
                  <a:cubicBezTo>
                    <a:pt x="32" y="56"/>
                    <a:pt x="32" y="60"/>
                    <a:pt x="32" y="65"/>
                  </a:cubicBezTo>
                  <a:cubicBezTo>
                    <a:pt x="33" y="76"/>
                    <a:pt x="33" y="85"/>
                    <a:pt x="33" y="93"/>
                  </a:cubicBezTo>
                  <a:cubicBezTo>
                    <a:pt x="33" y="217"/>
                    <a:pt x="33" y="217"/>
                    <a:pt x="33" y="217"/>
                  </a:cubicBezTo>
                  <a:cubicBezTo>
                    <a:pt x="0" y="217"/>
                    <a:pt x="0" y="217"/>
                    <a:pt x="0" y="217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50" y="15"/>
                    <a:pt x="50" y="15"/>
                    <a:pt x="50" y="15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5" y="153"/>
                    <a:pt x="108" y="162"/>
                    <a:pt x="109" y="168"/>
                  </a:cubicBezTo>
                  <a:cubicBezTo>
                    <a:pt x="110" y="168"/>
                    <a:pt x="110" y="168"/>
                    <a:pt x="110" y="168"/>
                  </a:cubicBezTo>
                  <a:cubicBezTo>
                    <a:pt x="119" y="142"/>
                    <a:pt x="119" y="142"/>
                    <a:pt x="119" y="142"/>
                  </a:cubicBezTo>
                  <a:lnTo>
                    <a:pt x="171" y="15"/>
                  </a:lnTo>
                  <a:close/>
                  <a:moveTo>
                    <a:pt x="251" y="217"/>
                  </a:moveTo>
                  <a:cubicBezTo>
                    <a:pt x="285" y="217"/>
                    <a:pt x="285" y="217"/>
                    <a:pt x="285" y="217"/>
                  </a:cubicBezTo>
                  <a:cubicBezTo>
                    <a:pt x="285" y="72"/>
                    <a:pt x="285" y="72"/>
                    <a:pt x="285" y="72"/>
                  </a:cubicBezTo>
                  <a:cubicBezTo>
                    <a:pt x="251" y="72"/>
                    <a:pt x="251" y="72"/>
                    <a:pt x="251" y="72"/>
                  </a:cubicBezTo>
                  <a:lnTo>
                    <a:pt x="251" y="217"/>
                  </a:lnTo>
                  <a:close/>
                  <a:moveTo>
                    <a:pt x="269" y="11"/>
                  </a:moveTo>
                  <a:cubicBezTo>
                    <a:pt x="263" y="11"/>
                    <a:pt x="258" y="13"/>
                    <a:pt x="254" y="17"/>
                  </a:cubicBezTo>
                  <a:cubicBezTo>
                    <a:pt x="250" y="20"/>
                    <a:pt x="248" y="25"/>
                    <a:pt x="248" y="31"/>
                  </a:cubicBezTo>
                  <a:cubicBezTo>
                    <a:pt x="248" y="36"/>
                    <a:pt x="250" y="41"/>
                    <a:pt x="254" y="45"/>
                  </a:cubicBezTo>
                  <a:cubicBezTo>
                    <a:pt x="258" y="48"/>
                    <a:pt x="263" y="50"/>
                    <a:pt x="269" y="50"/>
                  </a:cubicBezTo>
                  <a:cubicBezTo>
                    <a:pt x="274" y="50"/>
                    <a:pt x="279" y="48"/>
                    <a:pt x="283" y="45"/>
                  </a:cubicBezTo>
                  <a:cubicBezTo>
                    <a:pt x="287" y="41"/>
                    <a:pt x="289" y="36"/>
                    <a:pt x="289" y="31"/>
                  </a:cubicBezTo>
                  <a:cubicBezTo>
                    <a:pt x="289" y="25"/>
                    <a:pt x="287" y="21"/>
                    <a:pt x="283" y="17"/>
                  </a:cubicBezTo>
                  <a:cubicBezTo>
                    <a:pt x="279" y="13"/>
                    <a:pt x="274" y="11"/>
                    <a:pt x="269" y="11"/>
                  </a:cubicBezTo>
                  <a:close/>
                  <a:moveTo>
                    <a:pt x="405" y="71"/>
                  </a:moveTo>
                  <a:cubicBezTo>
                    <a:pt x="399" y="69"/>
                    <a:pt x="393" y="69"/>
                    <a:pt x="386" y="69"/>
                  </a:cubicBezTo>
                  <a:cubicBezTo>
                    <a:pt x="371" y="69"/>
                    <a:pt x="357" y="72"/>
                    <a:pt x="345" y="79"/>
                  </a:cubicBezTo>
                  <a:cubicBezTo>
                    <a:pt x="333" y="85"/>
                    <a:pt x="324" y="95"/>
                    <a:pt x="318" y="107"/>
                  </a:cubicBezTo>
                  <a:cubicBezTo>
                    <a:pt x="312" y="119"/>
                    <a:pt x="309" y="133"/>
                    <a:pt x="309" y="148"/>
                  </a:cubicBezTo>
                  <a:cubicBezTo>
                    <a:pt x="309" y="162"/>
                    <a:pt x="312" y="174"/>
                    <a:pt x="318" y="185"/>
                  </a:cubicBezTo>
                  <a:cubicBezTo>
                    <a:pt x="324" y="196"/>
                    <a:pt x="332" y="205"/>
                    <a:pt x="343" y="211"/>
                  </a:cubicBezTo>
                  <a:cubicBezTo>
                    <a:pt x="354" y="217"/>
                    <a:pt x="366" y="220"/>
                    <a:pt x="380" y="220"/>
                  </a:cubicBezTo>
                  <a:cubicBezTo>
                    <a:pt x="396" y="220"/>
                    <a:pt x="410" y="217"/>
                    <a:pt x="421" y="211"/>
                  </a:cubicBezTo>
                  <a:cubicBezTo>
                    <a:pt x="422" y="210"/>
                    <a:pt x="422" y="210"/>
                    <a:pt x="422" y="210"/>
                  </a:cubicBezTo>
                  <a:cubicBezTo>
                    <a:pt x="422" y="179"/>
                    <a:pt x="422" y="179"/>
                    <a:pt x="422" y="179"/>
                  </a:cubicBezTo>
                  <a:cubicBezTo>
                    <a:pt x="420" y="180"/>
                    <a:pt x="420" y="180"/>
                    <a:pt x="420" y="180"/>
                  </a:cubicBezTo>
                  <a:cubicBezTo>
                    <a:pt x="415" y="184"/>
                    <a:pt x="410" y="187"/>
                    <a:pt x="404" y="189"/>
                  </a:cubicBezTo>
                  <a:cubicBezTo>
                    <a:pt x="398" y="191"/>
                    <a:pt x="392" y="192"/>
                    <a:pt x="387" y="192"/>
                  </a:cubicBezTo>
                  <a:cubicBezTo>
                    <a:pt x="374" y="192"/>
                    <a:pt x="363" y="188"/>
                    <a:pt x="355" y="180"/>
                  </a:cubicBezTo>
                  <a:cubicBezTo>
                    <a:pt x="348" y="171"/>
                    <a:pt x="344" y="160"/>
                    <a:pt x="344" y="145"/>
                  </a:cubicBezTo>
                  <a:cubicBezTo>
                    <a:pt x="344" y="131"/>
                    <a:pt x="348" y="119"/>
                    <a:pt x="356" y="110"/>
                  </a:cubicBezTo>
                  <a:cubicBezTo>
                    <a:pt x="364" y="101"/>
                    <a:pt x="375" y="97"/>
                    <a:pt x="388" y="97"/>
                  </a:cubicBezTo>
                  <a:cubicBezTo>
                    <a:pt x="399" y="97"/>
                    <a:pt x="410" y="101"/>
                    <a:pt x="420" y="108"/>
                  </a:cubicBezTo>
                  <a:cubicBezTo>
                    <a:pt x="422" y="109"/>
                    <a:pt x="422" y="109"/>
                    <a:pt x="422" y="109"/>
                  </a:cubicBezTo>
                  <a:cubicBezTo>
                    <a:pt x="422" y="76"/>
                    <a:pt x="422" y="76"/>
                    <a:pt x="422" y="76"/>
                  </a:cubicBezTo>
                  <a:cubicBezTo>
                    <a:pt x="421" y="76"/>
                    <a:pt x="421" y="76"/>
                    <a:pt x="421" y="76"/>
                  </a:cubicBezTo>
                  <a:cubicBezTo>
                    <a:pt x="417" y="74"/>
                    <a:pt x="412" y="72"/>
                    <a:pt x="405" y="71"/>
                  </a:cubicBezTo>
                  <a:close/>
                  <a:moveTo>
                    <a:pt x="517" y="70"/>
                  </a:moveTo>
                  <a:cubicBezTo>
                    <a:pt x="509" y="70"/>
                    <a:pt x="501" y="72"/>
                    <a:pt x="495" y="78"/>
                  </a:cubicBezTo>
                  <a:cubicBezTo>
                    <a:pt x="489" y="83"/>
                    <a:pt x="485" y="89"/>
                    <a:pt x="482" y="97"/>
                  </a:cubicBezTo>
                  <a:cubicBezTo>
                    <a:pt x="481" y="97"/>
                    <a:pt x="481" y="97"/>
                    <a:pt x="481" y="97"/>
                  </a:cubicBezTo>
                  <a:cubicBezTo>
                    <a:pt x="481" y="72"/>
                    <a:pt x="481" y="72"/>
                    <a:pt x="481" y="72"/>
                  </a:cubicBezTo>
                  <a:cubicBezTo>
                    <a:pt x="447" y="72"/>
                    <a:pt x="447" y="72"/>
                    <a:pt x="447" y="72"/>
                  </a:cubicBezTo>
                  <a:cubicBezTo>
                    <a:pt x="447" y="217"/>
                    <a:pt x="447" y="217"/>
                    <a:pt x="447" y="217"/>
                  </a:cubicBezTo>
                  <a:cubicBezTo>
                    <a:pt x="481" y="217"/>
                    <a:pt x="481" y="217"/>
                    <a:pt x="481" y="217"/>
                  </a:cubicBezTo>
                  <a:cubicBezTo>
                    <a:pt x="481" y="143"/>
                    <a:pt x="481" y="143"/>
                    <a:pt x="481" y="143"/>
                  </a:cubicBezTo>
                  <a:cubicBezTo>
                    <a:pt x="481" y="130"/>
                    <a:pt x="484" y="120"/>
                    <a:pt x="490" y="112"/>
                  </a:cubicBezTo>
                  <a:cubicBezTo>
                    <a:pt x="495" y="104"/>
                    <a:pt x="503" y="100"/>
                    <a:pt x="512" y="100"/>
                  </a:cubicBezTo>
                  <a:cubicBezTo>
                    <a:pt x="515" y="100"/>
                    <a:pt x="518" y="101"/>
                    <a:pt x="522" y="102"/>
                  </a:cubicBezTo>
                  <a:cubicBezTo>
                    <a:pt x="526" y="103"/>
                    <a:pt x="528" y="104"/>
                    <a:pt x="530" y="105"/>
                  </a:cubicBezTo>
                  <a:cubicBezTo>
                    <a:pt x="531" y="106"/>
                    <a:pt x="531" y="106"/>
                    <a:pt x="531" y="106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31" y="72"/>
                    <a:pt x="531" y="72"/>
                    <a:pt x="531" y="72"/>
                  </a:cubicBezTo>
                  <a:cubicBezTo>
                    <a:pt x="528" y="70"/>
                    <a:pt x="523" y="70"/>
                    <a:pt x="517" y="70"/>
                  </a:cubicBezTo>
                  <a:close/>
                  <a:moveTo>
                    <a:pt x="663" y="89"/>
                  </a:moveTo>
                  <a:cubicBezTo>
                    <a:pt x="675" y="102"/>
                    <a:pt x="682" y="120"/>
                    <a:pt x="682" y="143"/>
                  </a:cubicBezTo>
                  <a:cubicBezTo>
                    <a:pt x="682" y="166"/>
                    <a:pt x="675" y="185"/>
                    <a:pt x="661" y="199"/>
                  </a:cubicBezTo>
                  <a:cubicBezTo>
                    <a:pt x="648" y="213"/>
                    <a:pt x="629" y="220"/>
                    <a:pt x="606" y="220"/>
                  </a:cubicBezTo>
                  <a:cubicBezTo>
                    <a:pt x="584" y="220"/>
                    <a:pt x="566" y="213"/>
                    <a:pt x="553" y="200"/>
                  </a:cubicBezTo>
                  <a:cubicBezTo>
                    <a:pt x="540" y="187"/>
                    <a:pt x="533" y="169"/>
                    <a:pt x="533" y="146"/>
                  </a:cubicBezTo>
                  <a:cubicBezTo>
                    <a:pt x="533" y="122"/>
                    <a:pt x="540" y="103"/>
                    <a:pt x="553" y="89"/>
                  </a:cubicBezTo>
                  <a:cubicBezTo>
                    <a:pt x="567" y="76"/>
                    <a:pt x="586" y="69"/>
                    <a:pt x="610" y="69"/>
                  </a:cubicBezTo>
                  <a:cubicBezTo>
                    <a:pt x="632" y="69"/>
                    <a:pt x="650" y="75"/>
                    <a:pt x="663" y="89"/>
                  </a:cubicBezTo>
                  <a:close/>
                  <a:moveTo>
                    <a:pt x="646" y="144"/>
                  </a:moveTo>
                  <a:cubicBezTo>
                    <a:pt x="646" y="129"/>
                    <a:pt x="643" y="117"/>
                    <a:pt x="636" y="109"/>
                  </a:cubicBezTo>
                  <a:cubicBezTo>
                    <a:pt x="629" y="101"/>
                    <a:pt x="620" y="97"/>
                    <a:pt x="608" y="97"/>
                  </a:cubicBezTo>
                  <a:cubicBezTo>
                    <a:pt x="596" y="97"/>
                    <a:pt x="586" y="101"/>
                    <a:pt x="579" y="109"/>
                  </a:cubicBezTo>
                  <a:cubicBezTo>
                    <a:pt x="572" y="118"/>
                    <a:pt x="568" y="130"/>
                    <a:pt x="568" y="145"/>
                  </a:cubicBezTo>
                  <a:cubicBezTo>
                    <a:pt x="568" y="160"/>
                    <a:pt x="572" y="172"/>
                    <a:pt x="579" y="180"/>
                  </a:cubicBezTo>
                  <a:cubicBezTo>
                    <a:pt x="586" y="188"/>
                    <a:pt x="596" y="192"/>
                    <a:pt x="608" y="192"/>
                  </a:cubicBezTo>
                  <a:cubicBezTo>
                    <a:pt x="621" y="192"/>
                    <a:pt x="630" y="188"/>
                    <a:pt x="637" y="180"/>
                  </a:cubicBezTo>
                  <a:cubicBezTo>
                    <a:pt x="643" y="172"/>
                    <a:pt x="646" y="160"/>
                    <a:pt x="646" y="144"/>
                  </a:cubicBezTo>
                  <a:close/>
                  <a:moveTo>
                    <a:pt x="757" y="132"/>
                  </a:moveTo>
                  <a:cubicBezTo>
                    <a:pt x="746" y="128"/>
                    <a:pt x="739" y="124"/>
                    <a:pt x="737" y="121"/>
                  </a:cubicBezTo>
                  <a:cubicBezTo>
                    <a:pt x="734" y="119"/>
                    <a:pt x="732" y="115"/>
                    <a:pt x="732" y="110"/>
                  </a:cubicBezTo>
                  <a:cubicBezTo>
                    <a:pt x="732" y="106"/>
                    <a:pt x="734" y="103"/>
                    <a:pt x="738" y="100"/>
                  </a:cubicBezTo>
                  <a:cubicBezTo>
                    <a:pt x="741" y="97"/>
                    <a:pt x="746" y="96"/>
                    <a:pt x="752" y="96"/>
                  </a:cubicBezTo>
                  <a:cubicBezTo>
                    <a:pt x="758" y="96"/>
                    <a:pt x="764" y="97"/>
                    <a:pt x="770" y="98"/>
                  </a:cubicBezTo>
                  <a:cubicBezTo>
                    <a:pt x="776" y="100"/>
                    <a:pt x="781" y="103"/>
                    <a:pt x="785" y="105"/>
                  </a:cubicBezTo>
                  <a:cubicBezTo>
                    <a:pt x="786" y="106"/>
                    <a:pt x="786" y="106"/>
                    <a:pt x="786" y="106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6" y="75"/>
                    <a:pt x="786" y="75"/>
                    <a:pt x="786" y="75"/>
                  </a:cubicBezTo>
                  <a:cubicBezTo>
                    <a:pt x="782" y="73"/>
                    <a:pt x="777" y="72"/>
                    <a:pt x="770" y="70"/>
                  </a:cubicBezTo>
                  <a:cubicBezTo>
                    <a:pt x="764" y="69"/>
                    <a:pt x="758" y="69"/>
                    <a:pt x="753" y="69"/>
                  </a:cubicBezTo>
                  <a:cubicBezTo>
                    <a:pt x="737" y="69"/>
                    <a:pt x="724" y="73"/>
                    <a:pt x="714" y="81"/>
                  </a:cubicBezTo>
                  <a:cubicBezTo>
                    <a:pt x="703" y="89"/>
                    <a:pt x="698" y="100"/>
                    <a:pt x="698" y="113"/>
                  </a:cubicBezTo>
                  <a:cubicBezTo>
                    <a:pt x="698" y="120"/>
                    <a:pt x="699" y="126"/>
                    <a:pt x="701" y="131"/>
                  </a:cubicBezTo>
                  <a:cubicBezTo>
                    <a:pt x="704" y="136"/>
                    <a:pt x="707" y="141"/>
                    <a:pt x="712" y="144"/>
                  </a:cubicBezTo>
                  <a:cubicBezTo>
                    <a:pt x="716" y="148"/>
                    <a:pt x="723" y="152"/>
                    <a:pt x="733" y="156"/>
                  </a:cubicBezTo>
                  <a:cubicBezTo>
                    <a:pt x="740" y="159"/>
                    <a:pt x="746" y="162"/>
                    <a:pt x="750" y="164"/>
                  </a:cubicBezTo>
                  <a:cubicBezTo>
                    <a:pt x="754" y="166"/>
                    <a:pt x="756" y="168"/>
                    <a:pt x="758" y="171"/>
                  </a:cubicBezTo>
                  <a:cubicBezTo>
                    <a:pt x="759" y="173"/>
                    <a:pt x="760" y="175"/>
                    <a:pt x="760" y="179"/>
                  </a:cubicBezTo>
                  <a:cubicBezTo>
                    <a:pt x="760" y="188"/>
                    <a:pt x="753" y="193"/>
                    <a:pt x="738" y="193"/>
                  </a:cubicBezTo>
                  <a:cubicBezTo>
                    <a:pt x="732" y="193"/>
                    <a:pt x="726" y="192"/>
                    <a:pt x="719" y="190"/>
                  </a:cubicBezTo>
                  <a:cubicBezTo>
                    <a:pt x="712" y="187"/>
                    <a:pt x="705" y="184"/>
                    <a:pt x="700" y="180"/>
                  </a:cubicBezTo>
                  <a:cubicBezTo>
                    <a:pt x="698" y="179"/>
                    <a:pt x="698" y="179"/>
                    <a:pt x="698" y="179"/>
                  </a:cubicBezTo>
                  <a:cubicBezTo>
                    <a:pt x="698" y="212"/>
                    <a:pt x="698" y="212"/>
                    <a:pt x="698" y="212"/>
                  </a:cubicBezTo>
                  <a:cubicBezTo>
                    <a:pt x="699" y="212"/>
                    <a:pt x="699" y="212"/>
                    <a:pt x="699" y="212"/>
                  </a:cubicBezTo>
                  <a:cubicBezTo>
                    <a:pt x="703" y="215"/>
                    <a:pt x="710" y="216"/>
                    <a:pt x="717" y="218"/>
                  </a:cubicBezTo>
                  <a:cubicBezTo>
                    <a:pt x="724" y="219"/>
                    <a:pt x="731" y="220"/>
                    <a:pt x="736" y="220"/>
                  </a:cubicBezTo>
                  <a:cubicBezTo>
                    <a:pt x="754" y="220"/>
                    <a:pt x="768" y="216"/>
                    <a:pt x="778" y="208"/>
                  </a:cubicBezTo>
                  <a:cubicBezTo>
                    <a:pt x="789" y="199"/>
                    <a:pt x="794" y="188"/>
                    <a:pt x="794" y="175"/>
                  </a:cubicBezTo>
                  <a:cubicBezTo>
                    <a:pt x="794" y="165"/>
                    <a:pt x="791" y="157"/>
                    <a:pt x="786" y="150"/>
                  </a:cubicBezTo>
                  <a:cubicBezTo>
                    <a:pt x="780" y="143"/>
                    <a:pt x="770" y="137"/>
                    <a:pt x="757" y="132"/>
                  </a:cubicBezTo>
                  <a:close/>
                  <a:moveTo>
                    <a:pt x="938" y="89"/>
                  </a:moveTo>
                  <a:cubicBezTo>
                    <a:pt x="951" y="102"/>
                    <a:pt x="957" y="120"/>
                    <a:pt x="957" y="143"/>
                  </a:cubicBezTo>
                  <a:cubicBezTo>
                    <a:pt x="957" y="166"/>
                    <a:pt x="951" y="185"/>
                    <a:pt x="937" y="199"/>
                  </a:cubicBezTo>
                  <a:cubicBezTo>
                    <a:pt x="924" y="213"/>
                    <a:pt x="905" y="220"/>
                    <a:pt x="882" y="220"/>
                  </a:cubicBezTo>
                  <a:cubicBezTo>
                    <a:pt x="860" y="220"/>
                    <a:pt x="842" y="213"/>
                    <a:pt x="829" y="200"/>
                  </a:cubicBezTo>
                  <a:cubicBezTo>
                    <a:pt x="816" y="187"/>
                    <a:pt x="809" y="169"/>
                    <a:pt x="809" y="146"/>
                  </a:cubicBezTo>
                  <a:cubicBezTo>
                    <a:pt x="809" y="122"/>
                    <a:pt x="816" y="103"/>
                    <a:pt x="829" y="89"/>
                  </a:cubicBezTo>
                  <a:cubicBezTo>
                    <a:pt x="843" y="76"/>
                    <a:pt x="862" y="69"/>
                    <a:pt x="885" y="69"/>
                  </a:cubicBezTo>
                  <a:cubicBezTo>
                    <a:pt x="908" y="69"/>
                    <a:pt x="926" y="75"/>
                    <a:pt x="938" y="89"/>
                  </a:cubicBezTo>
                  <a:close/>
                  <a:moveTo>
                    <a:pt x="922" y="144"/>
                  </a:moveTo>
                  <a:cubicBezTo>
                    <a:pt x="922" y="129"/>
                    <a:pt x="919" y="117"/>
                    <a:pt x="912" y="109"/>
                  </a:cubicBezTo>
                  <a:cubicBezTo>
                    <a:pt x="905" y="101"/>
                    <a:pt x="896" y="97"/>
                    <a:pt x="884" y="97"/>
                  </a:cubicBezTo>
                  <a:cubicBezTo>
                    <a:pt x="871" y="97"/>
                    <a:pt x="862" y="101"/>
                    <a:pt x="855" y="109"/>
                  </a:cubicBezTo>
                  <a:cubicBezTo>
                    <a:pt x="848" y="118"/>
                    <a:pt x="844" y="130"/>
                    <a:pt x="844" y="145"/>
                  </a:cubicBezTo>
                  <a:cubicBezTo>
                    <a:pt x="844" y="160"/>
                    <a:pt x="848" y="172"/>
                    <a:pt x="855" y="180"/>
                  </a:cubicBezTo>
                  <a:cubicBezTo>
                    <a:pt x="862" y="188"/>
                    <a:pt x="871" y="192"/>
                    <a:pt x="884" y="192"/>
                  </a:cubicBezTo>
                  <a:cubicBezTo>
                    <a:pt x="896" y="192"/>
                    <a:pt x="906" y="188"/>
                    <a:pt x="912" y="180"/>
                  </a:cubicBezTo>
                  <a:cubicBezTo>
                    <a:pt x="919" y="172"/>
                    <a:pt x="922" y="160"/>
                    <a:pt x="922" y="144"/>
                  </a:cubicBezTo>
                  <a:close/>
                  <a:moveTo>
                    <a:pt x="1139" y="100"/>
                  </a:moveTo>
                  <a:cubicBezTo>
                    <a:pt x="1139" y="72"/>
                    <a:pt x="1139" y="72"/>
                    <a:pt x="1139" y="72"/>
                  </a:cubicBezTo>
                  <a:cubicBezTo>
                    <a:pt x="1104" y="72"/>
                    <a:pt x="1104" y="72"/>
                    <a:pt x="1104" y="72"/>
                  </a:cubicBezTo>
                  <a:cubicBezTo>
                    <a:pt x="1104" y="29"/>
                    <a:pt x="1104" y="29"/>
                    <a:pt x="1104" y="29"/>
                  </a:cubicBezTo>
                  <a:cubicBezTo>
                    <a:pt x="1103" y="29"/>
                    <a:pt x="1103" y="29"/>
                    <a:pt x="1103" y="29"/>
                  </a:cubicBezTo>
                  <a:cubicBezTo>
                    <a:pt x="1071" y="39"/>
                    <a:pt x="1071" y="39"/>
                    <a:pt x="1071" y="39"/>
                  </a:cubicBezTo>
                  <a:cubicBezTo>
                    <a:pt x="1070" y="40"/>
                    <a:pt x="1070" y="40"/>
                    <a:pt x="1070" y="40"/>
                  </a:cubicBezTo>
                  <a:cubicBezTo>
                    <a:pt x="1070" y="72"/>
                    <a:pt x="1070" y="72"/>
                    <a:pt x="1070" y="72"/>
                  </a:cubicBezTo>
                  <a:cubicBezTo>
                    <a:pt x="1019" y="72"/>
                    <a:pt x="1019" y="72"/>
                    <a:pt x="1019" y="72"/>
                  </a:cubicBezTo>
                  <a:cubicBezTo>
                    <a:pt x="1019" y="54"/>
                    <a:pt x="1019" y="54"/>
                    <a:pt x="1019" y="54"/>
                  </a:cubicBezTo>
                  <a:cubicBezTo>
                    <a:pt x="1019" y="46"/>
                    <a:pt x="1021" y="39"/>
                    <a:pt x="1025" y="35"/>
                  </a:cubicBezTo>
                  <a:cubicBezTo>
                    <a:pt x="1028" y="30"/>
                    <a:pt x="1034" y="28"/>
                    <a:pt x="1040" y="28"/>
                  </a:cubicBezTo>
                  <a:cubicBezTo>
                    <a:pt x="1045" y="28"/>
                    <a:pt x="1050" y="29"/>
                    <a:pt x="1055" y="32"/>
                  </a:cubicBezTo>
                  <a:cubicBezTo>
                    <a:pt x="1057" y="32"/>
                    <a:pt x="1057" y="32"/>
                    <a:pt x="1057" y="32"/>
                  </a:cubicBezTo>
                  <a:cubicBezTo>
                    <a:pt x="1057" y="3"/>
                    <a:pt x="1057" y="3"/>
                    <a:pt x="1057" y="3"/>
                  </a:cubicBezTo>
                  <a:cubicBezTo>
                    <a:pt x="1056" y="3"/>
                    <a:pt x="1056" y="3"/>
                    <a:pt x="1056" y="3"/>
                  </a:cubicBezTo>
                  <a:cubicBezTo>
                    <a:pt x="1051" y="1"/>
                    <a:pt x="1045" y="0"/>
                    <a:pt x="1037" y="0"/>
                  </a:cubicBezTo>
                  <a:cubicBezTo>
                    <a:pt x="1027" y="0"/>
                    <a:pt x="1018" y="3"/>
                    <a:pt x="1010" y="7"/>
                  </a:cubicBezTo>
                  <a:cubicBezTo>
                    <a:pt x="1002" y="11"/>
                    <a:pt x="996" y="17"/>
                    <a:pt x="991" y="25"/>
                  </a:cubicBezTo>
                  <a:cubicBezTo>
                    <a:pt x="987" y="33"/>
                    <a:pt x="985" y="42"/>
                    <a:pt x="985" y="52"/>
                  </a:cubicBezTo>
                  <a:cubicBezTo>
                    <a:pt x="985" y="72"/>
                    <a:pt x="985" y="72"/>
                    <a:pt x="985" y="72"/>
                  </a:cubicBezTo>
                  <a:cubicBezTo>
                    <a:pt x="961" y="72"/>
                    <a:pt x="961" y="72"/>
                    <a:pt x="961" y="72"/>
                  </a:cubicBezTo>
                  <a:cubicBezTo>
                    <a:pt x="961" y="100"/>
                    <a:pt x="961" y="100"/>
                    <a:pt x="961" y="100"/>
                  </a:cubicBezTo>
                  <a:cubicBezTo>
                    <a:pt x="985" y="100"/>
                    <a:pt x="985" y="100"/>
                    <a:pt x="985" y="100"/>
                  </a:cubicBezTo>
                  <a:cubicBezTo>
                    <a:pt x="985" y="217"/>
                    <a:pt x="985" y="217"/>
                    <a:pt x="985" y="217"/>
                  </a:cubicBezTo>
                  <a:cubicBezTo>
                    <a:pt x="1019" y="217"/>
                    <a:pt x="1019" y="217"/>
                    <a:pt x="1019" y="217"/>
                  </a:cubicBezTo>
                  <a:cubicBezTo>
                    <a:pt x="1019" y="100"/>
                    <a:pt x="1019" y="100"/>
                    <a:pt x="1019" y="100"/>
                  </a:cubicBezTo>
                  <a:cubicBezTo>
                    <a:pt x="1070" y="100"/>
                    <a:pt x="1070" y="100"/>
                    <a:pt x="1070" y="100"/>
                  </a:cubicBezTo>
                  <a:cubicBezTo>
                    <a:pt x="1070" y="174"/>
                    <a:pt x="1070" y="174"/>
                    <a:pt x="1070" y="174"/>
                  </a:cubicBezTo>
                  <a:cubicBezTo>
                    <a:pt x="1070" y="205"/>
                    <a:pt x="1084" y="220"/>
                    <a:pt x="1113" y="220"/>
                  </a:cubicBezTo>
                  <a:cubicBezTo>
                    <a:pt x="1118" y="220"/>
                    <a:pt x="1122" y="220"/>
                    <a:pt x="1127" y="219"/>
                  </a:cubicBezTo>
                  <a:cubicBezTo>
                    <a:pt x="1133" y="217"/>
                    <a:pt x="1136" y="216"/>
                    <a:pt x="1138" y="215"/>
                  </a:cubicBezTo>
                  <a:cubicBezTo>
                    <a:pt x="1139" y="215"/>
                    <a:pt x="1139" y="215"/>
                    <a:pt x="1139" y="215"/>
                  </a:cubicBezTo>
                  <a:cubicBezTo>
                    <a:pt x="1139" y="187"/>
                    <a:pt x="1139" y="187"/>
                    <a:pt x="1139" y="187"/>
                  </a:cubicBezTo>
                  <a:cubicBezTo>
                    <a:pt x="1137" y="188"/>
                    <a:pt x="1137" y="188"/>
                    <a:pt x="1137" y="188"/>
                  </a:cubicBezTo>
                  <a:cubicBezTo>
                    <a:pt x="1135" y="189"/>
                    <a:pt x="1133" y="190"/>
                    <a:pt x="1130" y="191"/>
                  </a:cubicBezTo>
                  <a:cubicBezTo>
                    <a:pt x="1127" y="192"/>
                    <a:pt x="1125" y="192"/>
                    <a:pt x="1123" y="192"/>
                  </a:cubicBezTo>
                  <a:cubicBezTo>
                    <a:pt x="1117" y="192"/>
                    <a:pt x="1112" y="190"/>
                    <a:pt x="1109" y="187"/>
                  </a:cubicBezTo>
                  <a:cubicBezTo>
                    <a:pt x="1106" y="183"/>
                    <a:pt x="1104" y="177"/>
                    <a:pt x="1104" y="168"/>
                  </a:cubicBezTo>
                  <a:cubicBezTo>
                    <a:pt x="1104" y="100"/>
                    <a:pt x="1104" y="100"/>
                    <a:pt x="1104" y="100"/>
                  </a:cubicBezTo>
                  <a:lnTo>
                    <a:pt x="1139" y="1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65"/>
            </a:p>
          </p:txBody>
        </p:sp>
      </p:grpSp>
    </p:spTree>
    <p:extLst>
      <p:ext uri="{BB962C8B-B14F-4D97-AF65-F5344CB8AC3E}">
        <p14:creationId xmlns:p14="http://schemas.microsoft.com/office/powerpoint/2010/main" val="299302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71104" y="3877271"/>
            <a:ext cx="6273418" cy="1794661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137" spc="0" baseline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269302" y="2075840"/>
            <a:ext cx="8067760" cy="1801436"/>
          </a:xfrm>
          <a:noFill/>
        </p:spPr>
        <p:txBody>
          <a:bodyPr lIns="146304" tIns="91440" rIns="146304" bIns="91440" anchor="t" anchorCtr="0"/>
          <a:lstStyle>
            <a:lvl1pPr>
              <a:defRPr sz="5294" spc="-98" baseline="0">
                <a:gradFill>
                  <a:gsLst>
                    <a:gs pos="3333">
                      <a:schemeClr val="tx2"/>
                    </a:gs>
                    <a:gs pos="3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invGray">
          <a:xfrm>
            <a:off x="448524" y="6041178"/>
            <a:ext cx="1613565" cy="34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74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98564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097" indent="0">
              <a:buNone/>
              <a:defRPr/>
            </a:lvl3pPr>
            <a:lvl4pPr marL="448193" indent="0">
              <a:buNone/>
              <a:defRPr/>
            </a:lvl4pPr>
            <a:lvl5pPr marL="67229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281079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98564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097" indent="0">
              <a:buNone/>
              <a:defRPr/>
            </a:lvl3pPr>
            <a:lvl4pPr marL="448193" indent="0">
              <a:buNone/>
              <a:defRPr/>
            </a:lvl4pPr>
            <a:lvl5pPr marL="67229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053262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985641"/>
          </a:xfrm>
        </p:spPr>
        <p:txBody>
          <a:bodyPr>
            <a:spAutoFit/>
          </a:bodyPr>
          <a:lstStyle>
            <a:lvl1pPr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18948565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985641"/>
          </a:xfrm>
        </p:spPr>
        <p:txBody>
          <a:bodyPr>
            <a:spAutoFit/>
          </a:bodyPr>
          <a:lstStyle>
            <a:lvl1pPr>
              <a:defRPr sz="3529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4577490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193469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193469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050194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193469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/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1934697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529"/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623999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vmlDrawing" Target="../drawings/vmlDrawing1.v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70.xml"/><Relationship Id="rId21" Type="http://schemas.openxmlformats.org/officeDocument/2006/relationships/slideLayout" Target="../slideLayouts/slideLayout88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20" Type="http://schemas.openxmlformats.org/officeDocument/2006/relationships/slideLayout" Target="../slideLayouts/slideLayout87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77.xml"/><Relationship Id="rId19" Type="http://schemas.openxmlformats.org/officeDocument/2006/relationships/slideLayout" Target="../slideLayouts/slideLayout86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Relationship Id="rId22" Type="http://schemas.openxmlformats.org/officeDocument/2006/relationships/slideLayout" Target="../slideLayouts/slideLayout8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slideLayout" Target="../slideLayouts/slideLayout107.xml"/><Relationship Id="rId26" Type="http://schemas.openxmlformats.org/officeDocument/2006/relationships/theme" Target="../theme/theme6.xml"/><Relationship Id="rId3" Type="http://schemas.openxmlformats.org/officeDocument/2006/relationships/slideLayout" Target="../slideLayouts/slideLayout92.xml"/><Relationship Id="rId21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slideLayout" Target="../slideLayouts/slideLayout106.xml"/><Relationship Id="rId25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20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24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23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99.xml"/><Relationship Id="rId19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Relationship Id="rId22" Type="http://schemas.openxmlformats.org/officeDocument/2006/relationships/slideLayout" Target="../slideLayouts/slideLayout111.xml"/><Relationship Id="rId27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9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 userDrawn="1">
            <p:custDataLst>
              <p:tags r:id="rId25"/>
            </p:custDataLst>
          </p:nvPr>
        </p:nvGraphicFramePr>
        <p:xfrm>
          <a:off x="1557" y="1558"/>
          <a:ext cx="1556" cy="15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think-cell Slide" r:id="rId26" imgW="378" imgH="377" progId="TCLayout.ActiveDocument.1">
                  <p:embed/>
                </p:oleObj>
              </mc:Choice>
              <mc:Fallback>
                <p:oleObj name="think-cell Slide" r:id="rId26" imgW="378" imgH="377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557" y="1558"/>
                        <a:ext cx="1556" cy="15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1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1" y="1189178"/>
            <a:ext cx="11653521" cy="2052030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 rot="5400000">
            <a:off x="9208748" y="2991033"/>
            <a:ext cx="6858623" cy="8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080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912" r:id="rId18"/>
    <p:sldLayoutId id="2147483913" r:id="rId19"/>
    <p:sldLayoutId id="2147483914" r:id="rId20"/>
    <p:sldLayoutId id="2147483915" r:id="rId21"/>
    <p:sldLayoutId id="2147483916" r:id="rId22"/>
  </p:sldLayoutIdLst>
  <p:transition>
    <p:fade/>
  </p:transition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4705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145" marR="0" indent="-336145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92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691" marR="0" indent="-236546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338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435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2531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509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3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rgbClr val="2121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1" y="289513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1" y="1189178"/>
            <a:ext cx="11653521" cy="2052030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 rot="5400000">
            <a:off x="9208749" y="2991035"/>
            <a:ext cx="6858623" cy="8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5539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  <p:sldLayoutId id="2147483751" r:id="rId15"/>
  </p:sldLayoutIdLst>
  <p:transition>
    <p:fade/>
  </p:transition>
  <p:txStyles>
    <p:titleStyle>
      <a:lvl1pPr algn="l" defTabSz="914093" rtl="0" eaLnBrk="1" latinLnBrk="0" hangingPunct="1">
        <a:lnSpc>
          <a:spcPct val="90000"/>
        </a:lnSpc>
        <a:spcBef>
          <a:spcPct val="0"/>
        </a:spcBef>
        <a:buNone/>
        <a:defRPr lang="en-US" sz="4704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044" marR="0" indent="-336044" algn="l" defTabSz="91409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724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 Semilight" panose="020B0402040204020203" pitchFamily="34" charset="0"/>
        </a:defRPr>
      </a:lvl1pPr>
      <a:lvl2pPr marL="572519" marR="0" indent="-236475" algn="l" defTabSz="91409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352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 Semilight" panose="020B0402040204020203" pitchFamily="34" charset="0"/>
        </a:defRPr>
      </a:lvl2pPr>
      <a:lvl3pPr marL="784103" marR="0" indent="-224030" algn="l" defTabSz="91409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960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 Semilight" panose="020B0402040204020203" pitchFamily="34" charset="0"/>
        </a:defRPr>
      </a:lvl3pPr>
      <a:lvl4pPr marL="1008132" marR="0" indent="-224030" algn="l" defTabSz="91409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4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 Semilight" panose="020B0402040204020203" pitchFamily="34" charset="0"/>
        </a:defRPr>
      </a:lvl4pPr>
      <a:lvl5pPr marL="1232161" marR="0" indent="-224030" algn="l" defTabSz="91409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4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Segoe UI Semilight" panose="020B0402040204020203" pitchFamily="34" charset="0"/>
        </a:defRPr>
      </a:lvl5pPr>
      <a:lvl6pPr marL="2513755" indent="-228523" algn="l" defTabSz="914093" rtl="0" eaLnBrk="1" latinLnBrk="0" hangingPunct="1">
        <a:spcBef>
          <a:spcPct val="20000"/>
        </a:spcBef>
        <a:buFont typeface="Arial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01" indent="-228523" algn="l" defTabSz="914093" rtl="0" eaLnBrk="1" latinLnBrk="0" hangingPunct="1">
        <a:spcBef>
          <a:spcPct val="20000"/>
        </a:spcBef>
        <a:buFont typeface="Arial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48" indent="-228523" algn="l" defTabSz="914093" rtl="0" eaLnBrk="1" latinLnBrk="0" hangingPunct="1">
        <a:spcBef>
          <a:spcPct val="20000"/>
        </a:spcBef>
        <a:buFont typeface="Arial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95" indent="-228523" algn="l" defTabSz="914093" rtl="0" eaLnBrk="1" latinLnBrk="0" hangingPunct="1">
        <a:spcBef>
          <a:spcPct val="20000"/>
        </a:spcBef>
        <a:buFont typeface="Arial" pitchFamily="34" charset="0"/>
        <a:buChar char="•"/>
        <a:defRPr sz="19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93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1pPr>
      <a:lvl2pPr marL="457046" algn="l" defTabSz="914093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2pPr>
      <a:lvl3pPr marL="914093" algn="l" defTabSz="914093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3pPr>
      <a:lvl4pPr marL="1371139" algn="l" defTabSz="914093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4pPr>
      <a:lvl5pPr marL="1828185" algn="l" defTabSz="914093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5pPr>
      <a:lvl6pPr marL="2285232" algn="l" defTabSz="914093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6pPr>
      <a:lvl7pPr marL="2742278" algn="l" defTabSz="914093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7pPr>
      <a:lvl8pPr marL="3199324" algn="l" defTabSz="914093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8pPr>
      <a:lvl9pPr marL="3656372" algn="l" defTabSz="914093" rtl="0" eaLnBrk="1" latinLnBrk="0" hangingPunct="1">
        <a:defRPr sz="176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40074" y="410830"/>
            <a:ext cx="11111045" cy="107312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40074" y="1562100"/>
            <a:ext cx="11111045" cy="4256088"/>
          </a:xfrm>
          <a:prstGeom prst="rect">
            <a:avLst/>
          </a:prstGeom>
        </p:spPr>
        <p:txBody>
          <a:bodyPr vert="horz" lIns="10800" tIns="0" rIns="0" bIns="0" rtlCol="0">
            <a:no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780395" y="6152561"/>
            <a:ext cx="6829706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200">
                <a:solidFill>
                  <a:srgbClr val="7F7F7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516320" y="6152561"/>
            <a:ext cx="914426" cy="36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rgbClr val="7F7F7F"/>
                </a:solidFill>
              </a:defRPr>
            </a:lvl1pPr>
          </a:lstStyle>
          <a:p>
            <a:fld id="{75A4F164-3A46-4CEE-A25C-CA523D5E42F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403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</p:sldLayoutIdLst>
  <p:txStyles>
    <p:titleStyle>
      <a:lvl1pPr algn="l" defTabSz="914126" rtl="0" eaLnBrk="1" latinLnBrk="0" hangingPunct="1">
        <a:spcBef>
          <a:spcPct val="0"/>
        </a:spcBef>
        <a:buNone/>
        <a:defRPr sz="3599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2968" indent="-272968" algn="l" defTabSz="914126" rtl="0" eaLnBrk="1" latinLnBrk="0" hangingPunct="1">
        <a:spcBef>
          <a:spcPts val="0"/>
        </a:spcBef>
        <a:spcAft>
          <a:spcPts val="1000"/>
        </a:spcAft>
        <a:buFont typeface="Wingdings" panose="05000000000000000000" pitchFamily="2" charset="2"/>
        <a:buChar char="§"/>
        <a:defRPr sz="2199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807796" indent="-272968" algn="l" defTabSz="914126" rtl="0" eaLnBrk="1" latinLnBrk="0" hangingPunct="1">
        <a:spcBef>
          <a:spcPts val="0"/>
        </a:spcBef>
        <a:spcAft>
          <a:spcPts val="1000"/>
        </a:spcAft>
        <a:buFont typeface="Symbol" panose="05050102010706020507" pitchFamily="18" charset="2"/>
        <a:buChar char="-"/>
        <a:defRPr sz="1999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080764" indent="-177747" algn="l" defTabSz="914126" rtl="0" eaLnBrk="1" latinLnBrk="0" hangingPunct="1">
        <a:spcBef>
          <a:spcPts val="0"/>
        </a:spcBef>
        <a:spcAft>
          <a:spcPts val="1000"/>
        </a:spcAft>
        <a:buFont typeface="Symbol" panose="05050102010706020507" pitchFamily="18" charset="2"/>
        <a:buChar char="-"/>
        <a:defRPr sz="1799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3pPr>
      <a:lvl4pPr marL="1436257" indent="-177747" algn="l" defTabSz="914126" rtl="0" eaLnBrk="1" latinLnBrk="0" hangingPunct="1">
        <a:spcBef>
          <a:spcPts val="0"/>
        </a:spcBef>
        <a:spcAft>
          <a:spcPts val="1000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4pPr>
      <a:lvl5pPr marL="1793337" indent="-179334" algn="l" defTabSz="914126" rtl="0" eaLnBrk="1" latinLnBrk="0" hangingPunct="1">
        <a:spcBef>
          <a:spcPts val="0"/>
        </a:spcBef>
        <a:spcAft>
          <a:spcPts val="1000"/>
        </a:spcAft>
        <a:buFont typeface="Symbol" panose="05050102010706020507" pitchFamily="18" charset="2"/>
        <a:buChar char="-"/>
        <a:defRPr sz="160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5pPr>
      <a:lvl6pPr marL="2513846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1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1" y="1189178"/>
            <a:ext cx="11653521" cy="2052030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 rot="5400000">
            <a:off x="9208748" y="2991033"/>
            <a:ext cx="6858623" cy="8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962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  <p:sldLayoutId id="2147483775" r:id="rId15"/>
    <p:sldLayoutId id="2147483776" r:id="rId16"/>
    <p:sldLayoutId id="2147483777" r:id="rId17"/>
    <p:sldLayoutId id="2147483778" r:id="rId18"/>
    <p:sldLayoutId id="2147483779" r:id="rId19"/>
    <p:sldLayoutId id="2147483780" r:id="rId20"/>
    <p:sldLayoutId id="2147483781" r:id="rId21"/>
    <p:sldLayoutId id="2147483782" r:id="rId22"/>
    <p:sldLayoutId id="2147483783" r:id="rId23"/>
  </p:sldLayoutIdLst>
  <p:transition>
    <p:fade/>
  </p:transition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4705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145" marR="0" indent="-336145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92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691" marR="0" indent="-236546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338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435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2531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509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3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293989"/>
            <a:ext cx="11696700" cy="682195"/>
          </a:xfrm>
          <a:prstGeom prst="rect">
            <a:avLst/>
          </a:prstGeom>
        </p:spPr>
        <p:txBody>
          <a:bodyPr vert="horz" lIns="137160" tIns="91440" rIns="137160" bIns="137160" rtlCol="0" anchor="t">
            <a:noAutofit/>
          </a:bodyPr>
          <a:lstStyle/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228600" y="6553200"/>
            <a:ext cx="11201400" cy="304801"/>
          </a:xfrm>
          <a:prstGeom prst="rect">
            <a:avLst/>
          </a:prstGeom>
        </p:spPr>
        <p:txBody>
          <a:bodyPr vert="horz" lIns="182880" tIns="38089" rIns="76179" bIns="38089" rtlCol="0" anchor="ctr"/>
          <a:lstStyle>
            <a:lvl1pPr algn="l">
              <a:defRPr sz="8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defTabSz="1088078"/>
            <a:endParaRPr lang="en-US" dirty="0">
              <a:solidFill>
                <a:srgbClr val="505050"/>
              </a:solidFill>
            </a:endParaRPr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228600" y="1600201"/>
            <a:ext cx="11696700" cy="4559531"/>
          </a:xfrm>
          <a:prstGeom prst="rect">
            <a:avLst/>
          </a:prstGeom>
        </p:spPr>
        <p:txBody>
          <a:bodyPr vert="horz" lIns="137160" tIns="91440" rIns="137160" bIns="13716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4"/>
          </p:nvPr>
        </p:nvSpPr>
        <p:spPr>
          <a:xfrm>
            <a:off x="11430002" y="6553200"/>
            <a:ext cx="761999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defTabSz="1088078"/>
            <a:fld id="{FAADACFB-7C71-4E89-89D2-7BBA40B7BFA9}" type="slidenum">
              <a:rPr lang="en-US" smtClean="0">
                <a:solidFill>
                  <a:srgbClr val="505050"/>
                </a:solidFill>
              </a:rPr>
              <a:pPr defTabSz="1088078"/>
              <a:t>‹#›</a:t>
            </a:fld>
            <a:endParaRPr lang="en-US" dirty="0">
              <a:solidFill>
                <a:srgbClr val="505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984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09" r:id="rId17"/>
    <p:sldLayoutId id="2147483810" r:id="rId18"/>
    <p:sldLayoutId id="2147483811" r:id="rId19"/>
    <p:sldLayoutId id="2147483812" r:id="rId20"/>
    <p:sldLayoutId id="2147483813" r:id="rId21"/>
    <p:sldLayoutId id="2147483814" r:id="rId22"/>
  </p:sldLayoutIdLst>
  <p:transition>
    <p:fade/>
  </p:transition>
  <p:hf hdr="0" ftr="0" dt="0"/>
  <p:txStyles>
    <p:titleStyle>
      <a:lvl1pPr marL="0" algn="l" defTabSz="1088078" rtl="0" eaLnBrk="1" latinLnBrk="0" hangingPunct="1">
        <a:lnSpc>
          <a:spcPct val="90000"/>
        </a:lnSpc>
        <a:spcBef>
          <a:spcPct val="0"/>
        </a:spcBef>
        <a:buNone/>
        <a:defRPr lang="en-US" sz="4800" kern="1200" spc="-100" baseline="0" dirty="0">
          <a:solidFill>
            <a:schemeClr val="tx1"/>
          </a:solidFill>
          <a:latin typeface="+mj-lt"/>
          <a:ea typeface="Segoe UI Semibold" panose="020B0702040204020203" pitchFamily="34" charset="0"/>
          <a:cs typeface="Segoe UI Semibold" panose="020B0702040204020203" pitchFamily="34" charset="0"/>
        </a:defRPr>
      </a:lvl1pPr>
    </p:titleStyle>
    <p:bodyStyle>
      <a:lvl1pPr marL="0" indent="0" algn="l" defTabSz="1088078" rtl="0" eaLnBrk="1" latinLnBrk="0" hangingPunct="1">
        <a:spcBef>
          <a:spcPts val="1800"/>
        </a:spcBef>
        <a:buClr>
          <a:srgbClr val="0072C6"/>
        </a:buClr>
        <a:buSzPct val="100000"/>
        <a:buFont typeface="Wingdings" pitchFamily="2" charset="2"/>
        <a:buNone/>
        <a:defRPr sz="2400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1pPr>
      <a:lvl2pPr marL="476059" indent="-194391" algn="l" defTabSz="108807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2pPr>
      <a:lvl3pPr marL="761693" indent="-173232" algn="l" defTabSz="1088078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3pPr>
      <a:lvl4pPr marL="1047328" indent="-177200" algn="l" defTabSz="1088078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4pPr>
      <a:lvl5pPr marL="1285357" indent="-179845" algn="l" defTabSz="1088078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Segoe UI" pitchFamily="34" charset="0"/>
          <a:ea typeface="Segoe UI" pitchFamily="34" charset="0"/>
          <a:cs typeface="Segoe UI" pitchFamily="34" charset="0"/>
        </a:defRPr>
      </a:lvl5pPr>
      <a:lvl6pPr marL="2992216" indent="-272020" algn="l" defTabSz="1088078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254" indent="-272020" algn="l" defTabSz="1088078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080294" indent="-272020" algn="l" defTabSz="1088078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624332" indent="-272020" algn="l" defTabSz="1088078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07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4040" algn="l" defTabSz="108807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078" algn="l" defTabSz="108807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118" algn="l" defTabSz="108807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76156" algn="l" defTabSz="108807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20196" algn="l" defTabSz="108807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64234" algn="l" defTabSz="108807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08274" algn="l" defTabSz="108807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52314" algn="l" defTabSz="1088078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2976">
          <p15:clr>
            <a:srgbClr val="5ACBF0"/>
          </p15:clr>
        </p15:guide>
        <p15:guide id="1" pos="3551">
          <p15:clr>
            <a:srgbClr val="5ACBF0"/>
          </p15:clr>
        </p15:guide>
        <p15:guide id="2" pos="4127">
          <p15:clr>
            <a:srgbClr val="5ACBF0"/>
          </p15:clr>
        </p15:guide>
        <p15:guide id="3" orient="horz" pos="1872">
          <p15:clr>
            <a:srgbClr val="5ACBF0"/>
          </p15:clr>
        </p15:guide>
        <p15:guide id="4" orient="horz" pos="2448">
          <p15:clr>
            <a:srgbClr val="5ACBF0"/>
          </p15:clr>
        </p15:guide>
        <p15:guide id="5" pos="3839">
          <p15:clr>
            <a:srgbClr val="F26B43"/>
          </p15:clr>
        </p15:guide>
        <p15:guide id="6" orient="horz" pos="2160">
          <p15:clr>
            <a:srgbClr val="F26B43"/>
          </p15:clr>
        </p15:guide>
        <p15:guide id="7" orient="horz" pos="816">
          <p15:clr>
            <a:srgbClr val="F26B43"/>
          </p15:clr>
        </p15:guide>
        <p15:guide id="8" orient="horz" pos="1008">
          <p15:clr>
            <a:srgbClr val="F26B43"/>
          </p15:clr>
        </p15:guide>
        <p15:guide id="9" pos="2424">
          <p15:clr>
            <a:srgbClr val="5ACBF0"/>
          </p15:clr>
        </p15:guide>
        <p15:guide id="10" pos="1848">
          <p15:clr>
            <a:srgbClr val="5ACBF0"/>
          </p15:clr>
        </p15:guide>
        <p15:guide id="11" pos="1296">
          <p15:clr>
            <a:srgbClr val="5ACBF0"/>
          </p15:clr>
        </p15:guide>
        <p15:guide id="12" pos="720">
          <p15:clr>
            <a:srgbClr val="5ACBF0"/>
          </p15:clr>
        </p15:guide>
        <p15:guide id="13" pos="144">
          <p15:clr>
            <a:srgbClr val="5ACBF0"/>
          </p15:clr>
        </p15:guide>
        <p15:guide id="14" pos="4680">
          <p15:clr>
            <a:srgbClr val="5ACBF0"/>
          </p15:clr>
        </p15:guide>
        <p15:guide id="15" pos="5256">
          <p15:clr>
            <a:srgbClr val="5ACBF0"/>
          </p15:clr>
        </p15:guide>
        <p15:guide id="16" pos="5808">
          <p15:clr>
            <a:srgbClr val="5ACBF0"/>
          </p15:clr>
        </p15:guide>
        <p15:guide id="17" pos="6384">
          <p15:clr>
            <a:srgbClr val="5ACBF0"/>
          </p15:clr>
        </p15:guide>
        <p15:guide id="18" pos="6936">
          <p15:clr>
            <a:srgbClr val="5ACBF0"/>
          </p15:clr>
        </p15:guide>
        <p15:guide id="19" pos="7512">
          <p15:clr>
            <a:srgbClr val="5ACBF0"/>
          </p15:clr>
        </p15:guide>
        <p15:guide id="20" orient="horz" pos="168">
          <p15:clr>
            <a:srgbClr val="5ACBF0"/>
          </p15:clr>
        </p15:guide>
        <p15:guide id="21" orient="horz" pos="744">
          <p15:clr>
            <a:srgbClr val="5ACBF0"/>
          </p15:clr>
        </p15:guide>
        <p15:guide id="22" orient="horz" pos="1320">
          <p15:clr>
            <a:srgbClr val="5ACBF0"/>
          </p15:clr>
        </p15:guide>
        <p15:guide id="23" orient="horz" pos="3000">
          <p15:clr>
            <a:srgbClr val="5ACBF0"/>
          </p15:clr>
        </p15:guide>
        <p15:guide id="24" orient="horz" pos="3576">
          <p15:clr>
            <a:srgbClr val="5ACBF0"/>
          </p15:clr>
        </p15:guide>
        <p15:guide id="25" orient="horz" pos="4128">
          <p15:clr>
            <a:srgbClr val="5ACBF0"/>
          </p15:clr>
        </p15:guide>
        <p15:guide id="26" pos="240">
          <p15:clr>
            <a:srgbClr val="F26B43"/>
          </p15:clr>
        </p15:guide>
        <p15:guide id="27" pos="7440">
          <p15:clr>
            <a:srgbClr val="F26B43"/>
          </p15:clr>
        </p15:guide>
        <p15:guide id="28" orient="horz" pos="264">
          <p15:clr>
            <a:srgbClr val="F26B43"/>
          </p15:clr>
        </p15:guide>
        <p15:guide id="29" orient="horz" pos="4032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1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1" y="1189178"/>
            <a:ext cx="11653521" cy="2052030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 rot="5400000">
            <a:off x="9208748" y="2991033"/>
            <a:ext cx="6858623" cy="8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401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  <p:sldLayoutId id="2147483844" r:id="rId14"/>
    <p:sldLayoutId id="2147483845" r:id="rId15"/>
    <p:sldLayoutId id="2147483846" r:id="rId16"/>
    <p:sldLayoutId id="2147483847" r:id="rId17"/>
    <p:sldLayoutId id="2147483848" r:id="rId18"/>
    <p:sldLayoutId id="2147483849" r:id="rId19"/>
    <p:sldLayoutId id="2147483850" r:id="rId20"/>
    <p:sldLayoutId id="2147483851" r:id="rId21"/>
    <p:sldLayoutId id="2147483852" r:id="rId22"/>
    <p:sldLayoutId id="2147483853" r:id="rId23"/>
    <p:sldLayoutId id="2147483854" r:id="rId24"/>
    <p:sldLayoutId id="2147483855" r:id="rId25"/>
  </p:sldLayoutIdLst>
  <p:transition>
    <p:fade/>
  </p:transition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4705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145" marR="0" indent="-336145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92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691" marR="0" indent="-236546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338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435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2531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509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3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EF1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599" y="914400"/>
            <a:ext cx="11723077" cy="5286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400800"/>
            <a:ext cx="12191999" cy="457200"/>
          </a:xfrm>
          <a:prstGeom prst="rect">
            <a:avLst/>
          </a:prstGeom>
          <a:solidFill>
            <a:srgbClr val="5558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365760" bIns="0" rtlCol="0" anchor="ctr"/>
          <a:lstStyle/>
          <a:p>
            <a:pPr algn="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0" y="0"/>
            <a:ext cx="12192000" cy="685800"/>
          </a:xfrm>
          <a:prstGeom prst="rect">
            <a:avLst/>
          </a:prstGeom>
          <a:solidFill>
            <a:srgbClr val="3F48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14300"/>
            <a:ext cx="9372600" cy="457200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49160" cy="685800"/>
          </a:xfrm>
          <a:prstGeom prst="rect">
            <a:avLst/>
          </a:prstGeom>
          <a:solidFill>
            <a:srgbClr val="A5A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518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bg2">
              <a:lumMod val="20000"/>
              <a:lumOff val="8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4/8/21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901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1" r:id="rId12"/>
    <p:sldLayoutId id="214748391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43A861-C2C3-5245-88E2-FCF1B0723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2AB7A0-3C65-0742-944C-14138A88D9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10989-B494-2045-9F59-ABF764774C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4/8/21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1ADCB-E2CA-B345-BFC6-F5E2D0BF21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A5E29-4789-2B4F-B16C-C88CB8B1C1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034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2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5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5.xml"/><Relationship Id="rId6" Type="http://schemas.openxmlformats.org/officeDocument/2006/relationships/hyperlink" Target="mailto:Megan.Sears@seattlecolleges.edu" TargetMode="External"/><Relationship Id="rId5" Type="http://schemas.openxmlformats.org/officeDocument/2006/relationships/hyperlink" Target="mailto:David.Krull@SeattleColleges.edu" TargetMode="External"/><Relationship Id="rId4" Type="http://schemas.openxmlformats.org/officeDocument/2006/relationships/hyperlink" Target="mailto:Hana.Gala@SeattleColleges.edu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Hana.Gala@SeattleColleges.edu" TargetMode="External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5.xml"/><Relationship Id="rId6" Type="http://schemas.openxmlformats.org/officeDocument/2006/relationships/hyperlink" Target="https://www.facebook.com/SSCC.BAS" TargetMode="External"/><Relationship Id="rId5" Type="http://schemas.openxmlformats.org/officeDocument/2006/relationships/hyperlink" Target="https://go.seattlecolleges.edu/form/inquirysouth" TargetMode="External"/><Relationship Id="rId4" Type="http://schemas.openxmlformats.org/officeDocument/2006/relationships/hyperlink" Target="http://www.southseattle.edu/bas/hospitality-management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3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69EB30E-4B29-BA4A-83F8-065D56D845E8}"/>
              </a:ext>
            </a:extLst>
          </p:cNvPr>
          <p:cNvSpPr txBox="1"/>
          <p:nvPr/>
        </p:nvSpPr>
        <p:spPr>
          <a:xfrm>
            <a:off x="2207941" y="1323277"/>
            <a:ext cx="7776118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Program Name </a:t>
            </a:r>
          </a:p>
          <a:p>
            <a:pPr algn="ctr">
              <a:spcAft>
                <a:spcPts val="1800"/>
              </a:spcAft>
            </a:pPr>
            <a:r>
              <a:rPr lang="en-US" sz="5400" b="1" dirty="0">
                <a:solidFill>
                  <a:schemeClr val="bg1"/>
                </a:solidFill>
              </a:rPr>
              <a:t>Goes Here</a:t>
            </a:r>
          </a:p>
          <a:p>
            <a:pPr algn="ctr"/>
            <a:r>
              <a:rPr lang="en-US" sz="3000" dirty="0">
                <a:solidFill>
                  <a:schemeClr val="bg1"/>
                </a:solidFill>
              </a:rPr>
              <a:t>Presenter Name Goes Here</a:t>
            </a:r>
          </a:p>
        </p:txBody>
      </p:sp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E92ABD81-07FF-964D-BD37-B265B5082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808" y="-9144"/>
            <a:ext cx="9156192" cy="68671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B4D479-01B3-4BC0-9343-358808C4921D}"/>
              </a:ext>
            </a:extLst>
          </p:cNvPr>
          <p:cNvSpPr txBox="1"/>
          <p:nvPr/>
        </p:nvSpPr>
        <p:spPr>
          <a:xfrm>
            <a:off x="2201845" y="977604"/>
            <a:ext cx="777611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</a:rPr>
              <a:t>Bachelor of Applied Science in Hospitality Management</a:t>
            </a:r>
          </a:p>
          <a:p>
            <a:pPr algn="ctr"/>
            <a:r>
              <a:rPr lang="en-US" sz="3000" dirty="0">
                <a:solidFill>
                  <a:schemeClr val="bg1"/>
                </a:solidFill>
              </a:rPr>
              <a:t>Hana Gala and David Krull</a:t>
            </a:r>
          </a:p>
        </p:txBody>
      </p:sp>
    </p:spTree>
    <p:extLst>
      <p:ext uri="{BB962C8B-B14F-4D97-AF65-F5344CB8AC3E}">
        <p14:creationId xmlns:p14="http://schemas.microsoft.com/office/powerpoint/2010/main" val="1214362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" name="Rectangle 105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4" descr="A flock of seagulls flying in the sky&#10;&#10;Description automatically generated">
            <a:extLst>
              <a:ext uri="{FF2B5EF4-FFF2-40B4-BE49-F238E27FC236}">
                <a16:creationId xmlns:a16="http://schemas.microsoft.com/office/drawing/2014/main" id="{CB8477D8-B63B-4E15-8792-E7C4522D67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375" r="-2" b="11392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B8E146-32FB-49F0-A0A6-B17D452C19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r="-2" b="29708"/>
          <a:stretch/>
        </p:blipFill>
        <p:spPr>
          <a:xfrm>
            <a:off x="4935277" y="3216497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08" name="Freeform: Shape 107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0" name="Freeform: Shape 109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B6DEA3-E1FD-4386-9333-4095FA178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859536"/>
            <a:ext cx="4832802" cy="1243584"/>
          </a:xfrm>
        </p:spPr>
        <p:txBody>
          <a:bodyPr>
            <a:normAutofit/>
          </a:bodyPr>
          <a:lstStyle/>
          <a:p>
            <a:r>
              <a:rPr lang="en-US" sz="3400" dirty="0"/>
              <a:t>What is hospitality management?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185062"/>
            <a:ext cx="498348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0D7E2CF1-B72C-4584-B57D-E4B08A64A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3" y="2512611"/>
            <a:ext cx="4780788" cy="3664351"/>
          </a:xfrm>
        </p:spPr>
        <p:txBody>
          <a:bodyPr>
            <a:normAutofit/>
          </a:bodyPr>
          <a:lstStyle/>
          <a:p>
            <a:r>
              <a:rPr lang="en-US" sz="1800" dirty="0"/>
              <a:t>Multiple pathways to success</a:t>
            </a:r>
          </a:p>
          <a:p>
            <a:pPr lvl="1"/>
            <a:r>
              <a:rPr lang="en-US" sz="1800" dirty="0"/>
              <a:t>Tourism: Hotel operations, airlines, cruises, destination spas and resorts</a:t>
            </a:r>
          </a:p>
          <a:p>
            <a:pPr lvl="1"/>
            <a:r>
              <a:rPr lang="en-US" sz="1800" dirty="0"/>
              <a:t>Restaurants, bars, cafes, catering, food entrepreneurship, casinos, clubs</a:t>
            </a:r>
          </a:p>
          <a:p>
            <a:pPr lvl="1"/>
            <a:r>
              <a:rPr lang="en-US" sz="1800" dirty="0"/>
              <a:t>Event production, venue management, promotion</a:t>
            </a:r>
          </a:p>
          <a:p>
            <a:pPr lvl="1"/>
            <a:r>
              <a:rPr lang="en-US" sz="1800" dirty="0"/>
              <a:t>Assisted and independent living facilities</a:t>
            </a:r>
          </a:p>
          <a:p>
            <a:pPr lvl="1"/>
            <a:r>
              <a:rPr lang="en-US" sz="1800" dirty="0"/>
              <a:t>Corporate hospitality and dining</a:t>
            </a:r>
          </a:p>
        </p:txBody>
      </p:sp>
    </p:spTree>
    <p:extLst>
      <p:ext uri="{BB962C8B-B14F-4D97-AF65-F5344CB8AC3E}">
        <p14:creationId xmlns:p14="http://schemas.microsoft.com/office/powerpoint/2010/main" val="3705608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6" name="Rectangle 85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olorful hot air balloon on sunset sky">
            <a:extLst>
              <a:ext uri="{FF2B5EF4-FFF2-40B4-BE49-F238E27FC236}">
                <a16:creationId xmlns:a16="http://schemas.microsoft.com/office/drawing/2014/main" id="{A8FC11FB-3098-40FF-B832-D57A55B43D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7" r="-2" b="20659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5" name="Picture 4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DFA4F9F4-19AE-4A9A-B141-5C24941ECDB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" r="6498" b="-1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88" name="Freeform: Shape 87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90" name="Freeform: Shape 89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B6DEA3-E1FD-4386-9333-4095FA178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859536"/>
            <a:ext cx="4832802" cy="1243584"/>
          </a:xfrm>
        </p:spPr>
        <p:txBody>
          <a:bodyPr>
            <a:normAutofit/>
          </a:bodyPr>
          <a:lstStyle/>
          <a:p>
            <a:r>
              <a:rPr lang="en-US" sz="3400"/>
              <a:t>What’s in the program?</a:t>
            </a:r>
            <a:endParaRPr lang="en-US" sz="3400" dirty="0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185062"/>
            <a:ext cx="498348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D6B8428-C325-482E-B2DB-5FF6CAF97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2512611"/>
            <a:ext cx="4832803" cy="3664351"/>
          </a:xfrm>
        </p:spPr>
        <p:txBody>
          <a:bodyPr>
            <a:normAutofit/>
          </a:bodyPr>
          <a:lstStyle/>
          <a:p>
            <a:r>
              <a:rPr lang="en-US" sz="1800" dirty="0"/>
              <a:t>Two years of upper-division coursework for a bachelor’s degree </a:t>
            </a:r>
          </a:p>
          <a:p>
            <a:r>
              <a:rPr lang="en-US" sz="1800" dirty="0"/>
              <a:t>Focus on applied, real-life challenges with cohort of your peers</a:t>
            </a:r>
          </a:p>
          <a:p>
            <a:r>
              <a:rPr lang="en-US" sz="1800" dirty="0"/>
              <a:t>Hands-on, industry-driven content </a:t>
            </a:r>
          </a:p>
          <a:p>
            <a:r>
              <a:rPr lang="en-US" sz="1800" dirty="0"/>
              <a:t>Two days a week of virtual instruction with guaranteed schedule</a:t>
            </a:r>
          </a:p>
          <a:p>
            <a:r>
              <a:rPr lang="en-US" sz="1800" dirty="0"/>
              <a:t>Expert instructors and guest speakers</a:t>
            </a:r>
          </a:p>
          <a:p>
            <a:r>
              <a:rPr lang="en-US" sz="1800" dirty="0"/>
              <a:t>Events, tours, and networking</a:t>
            </a:r>
          </a:p>
        </p:txBody>
      </p:sp>
    </p:spTree>
    <p:extLst>
      <p:ext uri="{BB962C8B-B14F-4D97-AF65-F5344CB8AC3E}">
        <p14:creationId xmlns:p14="http://schemas.microsoft.com/office/powerpoint/2010/main" val="2512039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What is the Hospitality Management BAS?</a:t>
            </a: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/>
              <a:t>The Hospitality Management </a:t>
            </a:r>
            <a:br>
              <a:rPr lang="en-US" b="1" dirty="0"/>
            </a:br>
            <a:r>
              <a:rPr lang="en-US" b="1" dirty="0"/>
              <a:t>Bachelor’s of Applied Science Degree</a:t>
            </a:r>
          </a:p>
          <a:p>
            <a:r>
              <a:rPr lang="en-US" sz="2400" dirty="0"/>
              <a:t>4-year program at South Seattle College </a:t>
            </a:r>
            <a:br>
              <a:rPr lang="en-US" sz="2400" dirty="0"/>
            </a:br>
            <a:r>
              <a:rPr lang="en-US" sz="2400" dirty="0"/>
              <a:t>(2 years on top of AAST or AAS)</a:t>
            </a:r>
          </a:p>
          <a:p>
            <a:r>
              <a:rPr lang="en-US" sz="2400" dirty="0"/>
              <a:t>2+2 bachelor’s (90 credits of Associate Degree + 90 credits of Bachelor’s) or </a:t>
            </a:r>
          </a:p>
          <a:p>
            <a:pPr lvl="2"/>
            <a:r>
              <a:rPr lang="en-US" i="1" dirty="0"/>
              <a:t>60 AA + 30 GEN ED CLASSES (90 credits total) </a:t>
            </a:r>
          </a:p>
          <a:p>
            <a:pPr lvl="2"/>
            <a:r>
              <a:rPr lang="en-US" i="1" dirty="0"/>
              <a:t>60 HMG Core + 30 GEN ED CLASSES   (90 credits total) </a:t>
            </a:r>
          </a:p>
          <a:p>
            <a:pPr marL="0" indent="0">
              <a:buNone/>
            </a:pPr>
            <a:r>
              <a:rPr lang="en-US" dirty="0"/>
              <a:t>		</a:t>
            </a:r>
            <a:r>
              <a:rPr lang="en-US" sz="2400" dirty="0"/>
              <a:t>180 credits* = BAS degree</a:t>
            </a:r>
          </a:p>
          <a:p>
            <a:r>
              <a:rPr lang="en-US" sz="2400" dirty="0"/>
              <a:t>Best value for $$$ ($2,104.75/quarter, or $12,600 total*) </a:t>
            </a:r>
          </a:p>
          <a:p>
            <a:pPr lvl="2"/>
            <a:r>
              <a:rPr lang="en-US" i="1" dirty="0"/>
              <a:t>Assuming 6 quarters and 15-credit load each quarter</a:t>
            </a:r>
          </a:p>
          <a:p>
            <a:pPr lvl="2"/>
            <a:r>
              <a:rPr lang="en-US" i="1" dirty="0"/>
              <a:t>Many resources for financial aid and scholarships </a:t>
            </a:r>
          </a:p>
        </p:txBody>
      </p:sp>
    </p:spTree>
    <p:extLst>
      <p:ext uri="{BB962C8B-B14F-4D97-AF65-F5344CB8AC3E}">
        <p14:creationId xmlns:p14="http://schemas.microsoft.com/office/powerpoint/2010/main" val="2830383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1" name="Rectangle 90">
            <a:extLst>
              <a:ext uri="{FF2B5EF4-FFF2-40B4-BE49-F238E27FC236}">
                <a16:creationId xmlns:a16="http://schemas.microsoft.com/office/drawing/2014/main" id="{D5997EA8-5EFC-40CD-A85F-C3C3BC5F9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sitting at a table in a restaurant&#10;&#10;Description automatically generated">
            <a:extLst>
              <a:ext uri="{FF2B5EF4-FFF2-40B4-BE49-F238E27FC236}">
                <a16:creationId xmlns:a16="http://schemas.microsoft.com/office/drawing/2014/main" id="{9E02A859-0B3B-4F60-8B35-3CA8522335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1CF6A1EC-BD15-42D9-A339-A3970CF7C6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chemeClr val="tx2">
                <a:lumMod val="10000"/>
                <a:lumOff val="90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B6DEA3-E1FD-4386-9333-4095FA178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4498848"/>
            <a:ext cx="3538728" cy="1536192"/>
          </a:xfrm>
        </p:spPr>
        <p:txBody>
          <a:bodyPr>
            <a:normAutofit/>
          </a:bodyPr>
          <a:lstStyle/>
          <a:p>
            <a:r>
              <a:rPr lang="en-US" sz="3200" dirty="0"/>
              <a:t>Program benefits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A720C27D-5C39-492B-BD68-C220C0F83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A4F3394A-A959-460A-ACF9-5FA682C76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8113" y="5258990"/>
            <a:ext cx="1463040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D6B8428-C325-482E-B2DB-5FF6CAF97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9240" y="4498848"/>
            <a:ext cx="6007608" cy="1536192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400"/>
              <a:t>Connects you with a network of professionals and potential mentors</a:t>
            </a:r>
          </a:p>
          <a:p>
            <a:pPr>
              <a:lnSpc>
                <a:spcPct val="100000"/>
              </a:lnSpc>
            </a:pPr>
            <a:r>
              <a:rPr lang="en-US" sz="1400"/>
              <a:t>Excellent value with low tuition and fees</a:t>
            </a:r>
          </a:p>
          <a:p>
            <a:pPr>
              <a:lnSpc>
                <a:spcPct val="100000"/>
              </a:lnSpc>
            </a:pPr>
            <a:r>
              <a:rPr lang="en-US" sz="1400"/>
              <a:t>Multiple opportunities for financial aid and scholarships </a:t>
            </a:r>
          </a:p>
          <a:p>
            <a:pPr>
              <a:lnSpc>
                <a:spcPct val="100000"/>
              </a:lnSpc>
            </a:pPr>
            <a:r>
              <a:rPr lang="en-US" sz="1400"/>
              <a:t>Prepares you for supervisory and management jobs</a:t>
            </a:r>
          </a:p>
        </p:txBody>
      </p:sp>
    </p:spTree>
    <p:extLst>
      <p:ext uri="{BB962C8B-B14F-4D97-AF65-F5344CB8AC3E}">
        <p14:creationId xmlns:p14="http://schemas.microsoft.com/office/powerpoint/2010/main" val="2810515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1" name="Rectangle 100">
            <a:extLst>
              <a:ext uri="{FF2B5EF4-FFF2-40B4-BE49-F238E27FC236}">
                <a16:creationId xmlns:a16="http://schemas.microsoft.com/office/drawing/2014/main" id="{F94AA2BD-2E3F-4B1D-8127-5744B8115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B6DEA3-E1FD-4386-9333-4095FA178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987552"/>
            <a:ext cx="4485861" cy="1088136"/>
          </a:xfrm>
        </p:spPr>
        <p:txBody>
          <a:bodyPr anchor="b">
            <a:normAutofit/>
          </a:bodyPr>
          <a:lstStyle/>
          <a:p>
            <a:r>
              <a:rPr lang="en-US" sz="3400"/>
              <a:t>What you learn</a:t>
            </a: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4BD02261-2DC8-4AA8-9E16-7751AE8924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49223" y="38793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3D752CF2-2291-40B5-B462-C17B174C10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1480" y="2286000"/>
            <a:ext cx="43891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0D7E2CF1-B72C-4584-B57D-E4B08A64A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79" y="2688336"/>
            <a:ext cx="4498848" cy="3584448"/>
          </a:xfrm>
        </p:spPr>
        <p:txBody>
          <a:bodyPr anchor="t">
            <a:normAutofit/>
          </a:bodyPr>
          <a:lstStyle/>
          <a:p>
            <a:r>
              <a:rPr lang="en-US" sz="1700"/>
              <a:t>Topics include</a:t>
            </a:r>
          </a:p>
          <a:p>
            <a:pPr lvl="1"/>
            <a:r>
              <a:rPr lang="en-US" sz="1700"/>
              <a:t>Human resources</a:t>
            </a:r>
          </a:p>
          <a:p>
            <a:pPr lvl="1"/>
            <a:r>
              <a:rPr lang="en-US" sz="1700"/>
              <a:t>Management skills</a:t>
            </a:r>
          </a:p>
          <a:p>
            <a:pPr lvl="1"/>
            <a:r>
              <a:rPr lang="en-US" sz="1700"/>
              <a:t>Accounting </a:t>
            </a:r>
          </a:p>
          <a:p>
            <a:pPr lvl="1"/>
            <a:r>
              <a:rPr lang="en-US" sz="1700"/>
              <a:t>Service operations </a:t>
            </a:r>
          </a:p>
          <a:p>
            <a:pPr lvl="1"/>
            <a:r>
              <a:rPr lang="en-US" sz="1700"/>
              <a:t>Business law</a:t>
            </a:r>
          </a:p>
          <a:p>
            <a:pPr lvl="1"/>
            <a:r>
              <a:rPr lang="en-US" sz="1700"/>
              <a:t>Game-based virtual applications  and simulations </a:t>
            </a:r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54F55C3-9FD7-4D31-BABE-536CFAA8CD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" r="-1" b="-1"/>
          <a:stretch/>
        </p:blipFill>
        <p:spPr>
          <a:xfrm>
            <a:off x="5308052" y="10"/>
            <a:ext cx="6883948" cy="6857990"/>
          </a:xfrm>
          <a:custGeom>
            <a:avLst/>
            <a:gdLst/>
            <a:ahLst/>
            <a:cxnLst/>
            <a:rect l="l" t="t" r="r" b="b"/>
            <a:pathLst>
              <a:path w="6883948" h="6858000">
                <a:moveTo>
                  <a:pt x="365648" y="0"/>
                </a:moveTo>
                <a:lnTo>
                  <a:pt x="6883948" y="0"/>
                </a:lnTo>
                <a:lnTo>
                  <a:pt x="6883948" y="6858000"/>
                </a:lnTo>
                <a:lnTo>
                  <a:pt x="365648" y="6858000"/>
                </a:lnTo>
                <a:lnTo>
                  <a:pt x="360213" y="6835050"/>
                </a:lnTo>
                <a:cubicBezTo>
                  <a:pt x="128263" y="5788167"/>
                  <a:pt x="0" y="4637179"/>
                  <a:pt x="0" y="3429001"/>
                </a:cubicBezTo>
                <a:cubicBezTo>
                  <a:pt x="0" y="2220824"/>
                  <a:pt x="128263" y="1069835"/>
                  <a:pt x="360213" y="22952"/>
                </a:cubicBezTo>
                <a:close/>
              </a:path>
            </a:pathLst>
          </a:custGeom>
          <a:effectLst>
            <a:outerShdw blurRad="50800" dist="38100" dir="10800000" algn="r" rotWithShape="0">
              <a:schemeClr val="bg1">
                <a:lumMod val="85000"/>
                <a:alpha val="3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3526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5" name="Rectangle 54">
            <a:extLst>
              <a:ext uri="{FF2B5EF4-FFF2-40B4-BE49-F238E27FC236}">
                <a16:creationId xmlns:a16="http://schemas.microsoft.com/office/drawing/2014/main" id="{A6B42B9F-F674-4D7F-AEFD-F5DC47A70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58E482DD-7A8E-4355-9585-2229F8D488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847" b="-1"/>
          <a:stretch/>
        </p:blipFill>
        <p:spPr>
          <a:xfrm>
            <a:off x="4131633" y="10"/>
            <a:ext cx="3922776" cy="3937599"/>
          </a:xfrm>
          <a:prstGeom prst="rect">
            <a:avLst/>
          </a:prstGeom>
        </p:spPr>
      </p:pic>
      <p:sp useBgFill="1">
        <p:nvSpPr>
          <p:cNvPr id="66" name="Rectangle 56">
            <a:extLst>
              <a:ext uri="{FF2B5EF4-FFF2-40B4-BE49-F238E27FC236}">
                <a16:creationId xmlns:a16="http://schemas.microsoft.com/office/drawing/2014/main" id="{E677BBB0-8A66-4619-B31B-5097655C5F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7784" y="4215384"/>
            <a:ext cx="7475146" cy="2093976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CE52C5-2263-47ED-B954-27785F53C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325" y="4462819"/>
            <a:ext cx="2869683" cy="1608383"/>
          </a:xfrm>
        </p:spPr>
        <p:txBody>
          <a:bodyPr>
            <a:normAutofit/>
          </a:bodyPr>
          <a:lstStyle/>
          <a:p>
            <a:r>
              <a:rPr lang="en-US" sz="2400" dirty="0"/>
              <a:t>Connect with us </a:t>
            </a:r>
          </a:p>
        </p:txBody>
      </p:sp>
      <p:sp>
        <p:nvSpPr>
          <p:cNvPr id="67" name="Rectangle 58">
            <a:extLst>
              <a:ext uri="{FF2B5EF4-FFF2-40B4-BE49-F238E27FC236}">
                <a16:creationId xmlns:a16="http://schemas.microsoft.com/office/drawing/2014/main" id="{FB56C437-7CF8-4D2B-8C62-6F9CEA5611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Rectangle 60">
            <a:extLst>
              <a:ext uri="{FF2B5EF4-FFF2-40B4-BE49-F238E27FC236}">
                <a16:creationId xmlns:a16="http://schemas.microsoft.com/office/drawing/2014/main" id="{288F414E-1A16-495F-8EF5-F55A4207E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196854" y="5257800"/>
            <a:ext cx="1463040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Content Placeholder 9">
            <a:extLst>
              <a:ext uri="{FF2B5EF4-FFF2-40B4-BE49-F238E27FC236}">
                <a16:creationId xmlns:a16="http://schemas.microsoft.com/office/drawing/2014/main" id="{D387DAC7-5D5A-40E9-BF94-1F09E0B0A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1633" y="4464872"/>
            <a:ext cx="3712464" cy="1608383"/>
          </a:xfrm>
        </p:spPr>
        <p:txBody>
          <a:bodyPr anchor="ctr">
            <a:normAutofit fontScale="55000" lnSpcReduction="20000"/>
          </a:bodyPr>
          <a:lstStyle/>
          <a:p>
            <a:endParaRPr lang="en-US" sz="1800" dirty="0">
              <a:solidFill>
                <a:srgbClr val="558ED5"/>
              </a:solidFill>
            </a:endParaRPr>
          </a:p>
          <a:p>
            <a:pPr marL="0" indent="0">
              <a:buNone/>
            </a:pPr>
            <a:r>
              <a:rPr lang="en-US" sz="2200" b="1" dirty="0"/>
              <a:t>Faculty </a:t>
            </a:r>
          </a:p>
          <a:p>
            <a:pPr marL="0" indent="0">
              <a:buNone/>
            </a:pPr>
            <a:r>
              <a:rPr lang="en-US" sz="22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Hana.Gala@SeattleColleges.edu</a:t>
            </a:r>
            <a:r>
              <a:rPr lang="en-US" sz="2200" dirty="0"/>
              <a:t> </a:t>
            </a:r>
          </a:p>
          <a:p>
            <a:pPr marL="0" indent="0">
              <a:buNone/>
            </a:pPr>
            <a:r>
              <a:rPr lang="en-US" sz="22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David.Krull@SeattleColleges.edu</a:t>
            </a:r>
            <a:r>
              <a:rPr lang="en-US" sz="2200" dirty="0"/>
              <a:t> </a:t>
            </a:r>
          </a:p>
          <a:p>
            <a:pPr marL="0" indent="0">
              <a:buNone/>
            </a:pPr>
            <a:r>
              <a:rPr lang="en-US" sz="22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Program Manager:  Megan.Sears@seattlecolleges.edu</a:t>
            </a:r>
            <a:r>
              <a:rPr lang="en-US" sz="2200" dirty="0"/>
              <a:t> </a:t>
            </a:r>
          </a:p>
          <a:p>
            <a:endParaRPr lang="en-US" sz="1700" dirty="0"/>
          </a:p>
        </p:txBody>
      </p:sp>
      <p:pic>
        <p:nvPicPr>
          <p:cNvPr id="6" name="Content Placeholder 3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38B875F0-DD97-4616-80F4-0D196A6EBB4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0" r="5494" b="-3"/>
          <a:stretch/>
        </p:blipFill>
        <p:spPr>
          <a:xfrm>
            <a:off x="8269224" y="-6"/>
            <a:ext cx="3922776" cy="63093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867425-C0D8-47B5-AD7D-7C952F5F3B4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432"/>
            <a:ext cx="3948456" cy="395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4918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B8226-E3AF-4DD8-A609-F6717DD3E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Contact info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C46A7-36ED-4316-AE93-6C04D20FB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332250"/>
            <a:ext cx="10168128" cy="3694176"/>
          </a:xfrm>
        </p:spPr>
        <p:txBody>
          <a:bodyPr>
            <a:normAutofit/>
          </a:bodyPr>
          <a:lstStyle/>
          <a:p>
            <a:pPr marL="171450" indent="-171450"/>
            <a:r>
              <a:rPr lang="en-US" sz="2400" dirty="0"/>
              <a:t>Hana </a:t>
            </a:r>
            <a:r>
              <a:rPr lang="en-US" sz="2400" dirty="0" err="1"/>
              <a:t>Kabele</a:t>
            </a:r>
            <a:r>
              <a:rPr lang="en-US" sz="2400" dirty="0"/>
              <a:t> Gala, </a:t>
            </a:r>
            <a:r>
              <a:rPr lang="en-US" sz="2400" dirty="0">
                <a:hlinkClick r:id="rId3"/>
              </a:rPr>
              <a:t>Hana.Gala@SeattleColleges.edu</a:t>
            </a:r>
            <a:r>
              <a:rPr lang="en-US" sz="2400"/>
              <a:t> </a:t>
            </a:r>
            <a:endParaRPr lang="en-US" sz="2400" dirty="0"/>
          </a:p>
          <a:p>
            <a:pPr marL="628650" lvl="1" indent="-171450"/>
            <a:r>
              <a:rPr lang="en-US" sz="2000" dirty="0"/>
              <a:t>Visit </a:t>
            </a:r>
            <a:r>
              <a:rPr lang="en-US" sz="2000" dirty="0">
                <a:hlinkClick r:id="rId4"/>
              </a:rPr>
              <a:t>http://www.southseattle.edu/bas/hospitality-management/</a:t>
            </a:r>
            <a:r>
              <a:rPr lang="en-US" sz="2000" dirty="0"/>
              <a:t>  </a:t>
            </a:r>
          </a:p>
          <a:p>
            <a:pPr marL="628650" lvl="1" indent="-171450"/>
            <a:r>
              <a:rPr lang="en-US" sz="2000" dirty="0"/>
              <a:t>Learn more </a:t>
            </a:r>
            <a:r>
              <a:rPr lang="en-US" sz="2000" dirty="0">
                <a:hlinkClick r:id="rId5"/>
              </a:rPr>
              <a:t>https://go.seattlecolleges.edu/form/inquirysouth</a:t>
            </a:r>
            <a:r>
              <a:rPr lang="en-US" sz="2000" dirty="0"/>
              <a:t> </a:t>
            </a:r>
          </a:p>
          <a:p>
            <a:pPr marL="171450" indent="-171450"/>
            <a:r>
              <a:rPr lang="en-US" sz="2400" dirty="0"/>
              <a:t>Our social media </a:t>
            </a:r>
          </a:p>
          <a:p>
            <a:pPr marL="628650" lvl="1" indent="-171450"/>
            <a:r>
              <a:rPr lang="en-US" sz="2000" dirty="0"/>
              <a:t>Facebook: Hospitality at South @SSCC.BAS </a:t>
            </a:r>
            <a:r>
              <a:rPr lang="en-US" sz="2000" dirty="0">
                <a:hlinkClick r:id="rId6"/>
              </a:rPr>
              <a:t>https://www.facebook.com/SSCC.BAS</a:t>
            </a:r>
            <a:endParaRPr lang="en-US" sz="2000" dirty="0"/>
          </a:p>
          <a:p>
            <a:pPr marL="628650" lvl="1" indent="-171450"/>
            <a:r>
              <a:rPr lang="en-US" sz="2000" dirty="0"/>
              <a:t>Instagram: @HMGatSOUTH</a:t>
            </a:r>
          </a:p>
          <a:p>
            <a:pPr marL="171450" indent="-171450"/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2CD983F-4976-47F8-BADD-156BC208D5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5868" y="5727671"/>
            <a:ext cx="7400264" cy="902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610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78FA32C-2D67-4ECF-A84D-FF5B824170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Return to Main Session</a:t>
            </a:r>
          </a:p>
          <a:p>
            <a:endParaRPr lang="en-US" dirty="0"/>
          </a:p>
          <a:p>
            <a:r>
              <a:rPr lang="en-US" dirty="0"/>
              <a:t>(select “Leave Breakout Room” to return)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863432-E283-4D7C-950E-E46E1D3E07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540"/>
          <a:stretch/>
        </p:blipFill>
        <p:spPr>
          <a:xfrm>
            <a:off x="2396983" y="4467226"/>
            <a:ext cx="7398034" cy="749701"/>
          </a:xfrm>
          <a:prstGeom prst="rect">
            <a:avLst/>
          </a:prstGeom>
        </p:spPr>
      </p:pic>
      <p:pic>
        <p:nvPicPr>
          <p:cNvPr id="10" name="Graphic 9" descr="Arrow: Rotate right with solid fill">
            <a:extLst>
              <a:ext uri="{FF2B5EF4-FFF2-40B4-BE49-F238E27FC236}">
                <a16:creationId xmlns:a16="http://schemas.microsoft.com/office/drawing/2014/main" id="{E04CA5CB-E1CB-4640-B063-B4C654CBE1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58175" y="355282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14121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WHITE TEMPLATE">
  <a:themeElements>
    <a:clrScheme name="BT - Dark blue on white - red accent">
      <a:dk1>
        <a:srgbClr val="505050"/>
      </a:dk1>
      <a:lt1>
        <a:srgbClr val="FFFFFF"/>
      </a:lt1>
      <a:dk2>
        <a:srgbClr val="002050"/>
      </a:dk2>
      <a:lt2>
        <a:srgbClr val="CDF4FF"/>
      </a:lt2>
      <a:accent1>
        <a:srgbClr val="002050"/>
      </a:accent1>
      <a:accent2>
        <a:srgbClr val="D83B01"/>
      </a:accent2>
      <a:accent3>
        <a:srgbClr val="0078D7"/>
      </a:accent3>
      <a:accent4>
        <a:srgbClr val="5C2D91"/>
      </a:accent4>
      <a:accent5>
        <a:srgbClr val="107C10"/>
      </a:accent5>
      <a:accent6>
        <a:srgbClr val="B4009E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 w="12700">
          <a:solidFill>
            <a:schemeClr val="bg1">
              <a:lumMod val="65000"/>
            </a:schemeClr>
          </a:solidFill>
          <a:headEnd type="triangle" w="lg" len="med"/>
          <a:tailEnd type="triangle" w="lg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rand_template_16-9_Edu_DARK_BLUE_2016_1.potx" id="{32CF034D-37A2-4D5E-BC9F-414114778C0E}" vid="{374C3F9A-52DF-4488-9625-FC4AE9EF9F1E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-30810_Convergence_EMEA_Keynote_Template_Dark">
  <a:themeElements>
    <a:clrScheme name="Convergence EMEA Keynote">
      <a:dk1>
        <a:srgbClr val="505050"/>
      </a:dk1>
      <a:lt1>
        <a:srgbClr val="FFFFFF"/>
      </a:lt1>
      <a:dk2>
        <a:srgbClr val="0078D7"/>
      </a:dk2>
      <a:lt2>
        <a:srgbClr val="E6E6E6"/>
      </a:lt2>
      <a:accent1>
        <a:srgbClr val="0078D7"/>
      </a:accent1>
      <a:accent2>
        <a:srgbClr val="107C10"/>
      </a:accent2>
      <a:accent3>
        <a:srgbClr val="5C2D91"/>
      </a:accent3>
      <a:accent4>
        <a:srgbClr val="00BCF2"/>
      </a:accent4>
      <a:accent5>
        <a:srgbClr val="BAD80A"/>
      </a:accent5>
      <a:accent6>
        <a:srgbClr val="D83B01"/>
      </a:accent6>
      <a:hlink>
        <a:srgbClr val="0078D7"/>
      </a:hlink>
      <a:folHlink>
        <a:srgbClr val="0078D7"/>
      </a:folHlink>
    </a:clrScheme>
    <a:fontScheme name="Segoe UI L - Segoe UI SemiLight">
      <a:majorFont>
        <a:latin typeface="Segoe UI Light"/>
        <a:ea typeface=""/>
        <a:cs typeface=""/>
      </a:majorFont>
      <a:minorFont>
        <a:latin typeface="Segoe UI Semilight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onvergence_EMEA_2015_Keynote_Template.potx" id="{24094A1C-1977-4AD2-B984-56B7E589D053}" vid="{C2AF71D7-FA29-47A4-B92A-5A7D423E164C}"/>
    </a:ext>
  </a:extLst>
</a:theme>
</file>

<file path=ppt/theme/theme3.xml><?xml version="1.0" encoding="utf-8"?>
<a:theme xmlns:a="http://schemas.openxmlformats.org/drawingml/2006/main" name="PRESENTATIONLOAD">
  <a:themeElements>
    <a:clrScheme name="Benutzerdefiniert 2">
      <a:dk1>
        <a:sysClr val="windowText" lastClr="000000"/>
      </a:dk1>
      <a:lt1>
        <a:sysClr val="window" lastClr="FFFFFF"/>
      </a:lt1>
      <a:dk2>
        <a:srgbClr val="2C3E50"/>
      </a:dk2>
      <a:lt2>
        <a:srgbClr val="FFFFFF"/>
      </a:lt2>
      <a:accent1>
        <a:srgbClr val="3498DB"/>
      </a:accent1>
      <a:accent2>
        <a:srgbClr val="C8303F"/>
      </a:accent2>
      <a:accent3>
        <a:srgbClr val="9BBB59"/>
      </a:accent3>
      <a:accent4>
        <a:srgbClr val="FFC000"/>
      </a:accent4>
      <a:accent5>
        <a:srgbClr val="814993"/>
      </a:accent5>
      <a:accent6>
        <a:srgbClr val="45B1CB"/>
      </a:accent6>
      <a:hlink>
        <a:srgbClr val="7F7F7F"/>
      </a:hlink>
      <a:folHlink>
        <a:srgbClr val="7F7F7F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WHITE TEMPLATE">
  <a:themeElements>
    <a:clrScheme name="MSVID White Brand template_10-14">
      <a:dk1>
        <a:srgbClr val="505050"/>
      </a:dk1>
      <a:lt1>
        <a:srgbClr val="FFFFFF"/>
      </a:lt1>
      <a:dk2>
        <a:srgbClr val="0078D7"/>
      </a:dk2>
      <a:lt2>
        <a:srgbClr val="00BCF2"/>
      </a:lt2>
      <a:accent1>
        <a:srgbClr val="0078D7"/>
      </a:accent1>
      <a:accent2>
        <a:srgbClr val="B4009E"/>
      </a:accent2>
      <a:accent3>
        <a:srgbClr val="107C10"/>
      </a:accent3>
      <a:accent4>
        <a:srgbClr val="5C2D91"/>
      </a:accent4>
      <a:accent5>
        <a:srgbClr val="008272"/>
      </a:accent5>
      <a:accent6>
        <a:srgbClr val="D83B01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rand_template_16-9_Consumer_BLUE_1.potx" id="{3836AAAA-00B7-4C6D-923A-54C9354BB260}" vid="{F23C64D7-7655-4876-AF05-51FD13D12BDA}"/>
    </a:ext>
  </a:extLst>
</a:theme>
</file>

<file path=ppt/theme/theme5.xml><?xml version="1.0" encoding="utf-8"?>
<a:theme xmlns:a="http://schemas.openxmlformats.org/drawingml/2006/main" name="FY16 EMPOWERING campaign">
  <a:themeElements>
    <a:clrScheme name="FY16 EMPOWERING campaign">
      <a:dk1>
        <a:srgbClr val="505050"/>
      </a:dk1>
      <a:lt1>
        <a:sysClr val="window" lastClr="FFFFFF"/>
      </a:lt1>
      <a:dk2>
        <a:srgbClr val="0072C6"/>
      </a:dk2>
      <a:lt2>
        <a:srgbClr val="000000"/>
      </a:lt2>
      <a:accent1>
        <a:srgbClr val="107C10"/>
      </a:accent1>
      <a:accent2>
        <a:srgbClr val="FFB900"/>
      </a:accent2>
      <a:accent3>
        <a:srgbClr val="D83B01"/>
      </a:accent3>
      <a:accent4>
        <a:srgbClr val="00BCF2"/>
      </a:accent4>
      <a:accent5>
        <a:srgbClr val="002050"/>
      </a:accent5>
      <a:accent6>
        <a:srgbClr val="5C2D91"/>
      </a:accent6>
      <a:hlink>
        <a:srgbClr val="969696"/>
      </a:hlink>
      <a:folHlink>
        <a:srgbClr val="969696"/>
      </a:folHlink>
    </a:clrScheme>
    <a:fontScheme name="Segoe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ot="0" spcFirstLastPara="0" vertOverflow="overflow" horzOverflow="overflow" vert="horz" wrap="square" lIns="91440" tIns="91440" rIns="91440" bIns="91440" numCol="1" spcCol="0" rtlCol="0" fromWordArt="0" anchor="b" anchorCtr="0" forceAA="0" compatLnSpc="1">
        <a:prstTxWarp prst="textNoShape">
          <a:avLst/>
        </a:prstTxWarp>
        <a:noAutofit/>
      </a:bodyPr>
      <a:lstStyle>
        <a:defPPr algn="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/>
      <a:bodyPr vert="horz" wrap="none" lIns="91440" tIns="91440" rIns="91440" bIns="91440" rtlCol="0" anchor="t">
        <a:noAutofit/>
      </a:bodyPr>
      <a:lstStyle>
        <a:defPPr marL="171450" indent="-171450">
          <a:buFont typeface="Wingdings" pitchFamily="2" charset="2"/>
          <a:buChar char="§"/>
          <a:defRPr sz="1600" dirty="0" err="1" smtClean="0">
            <a:latin typeface="Segoe UI" pitchFamily="34" charset="0"/>
            <a:ea typeface="Segoe UI" pitchFamily="34" charset="0"/>
            <a:cs typeface="Segoe UI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Y16 Enterprise Presentation Template_16x9" id="{165E4E67-451D-4EEA-BA35-CC9CD63D7127}" vid="{4DEAF36F-5B59-4965-B528-53381B3411F7}"/>
    </a:ext>
  </a:extLst>
</a:theme>
</file>

<file path=ppt/theme/theme6.xml><?xml version="1.0" encoding="utf-8"?>
<a:theme xmlns:a="http://schemas.openxmlformats.org/drawingml/2006/main" name="2_WHITE TEMPLATE">
  <a:themeElements>
    <a:clrScheme name="BT - Dark blue on white">
      <a:dk1>
        <a:srgbClr val="505050"/>
      </a:dk1>
      <a:lt1>
        <a:srgbClr val="FFFFFF"/>
      </a:lt1>
      <a:dk2>
        <a:srgbClr val="002050"/>
      </a:dk2>
      <a:lt2>
        <a:srgbClr val="00BCF2"/>
      </a:lt2>
      <a:accent1>
        <a:srgbClr val="002050"/>
      </a:accent1>
      <a:accent2>
        <a:srgbClr val="B4009E"/>
      </a:accent2>
      <a:accent3>
        <a:srgbClr val="0078D7"/>
      </a:accent3>
      <a:accent4>
        <a:srgbClr val="5C2D91"/>
      </a:accent4>
      <a:accent5>
        <a:srgbClr val="107C10"/>
      </a:accent5>
      <a:accent6>
        <a:srgbClr val="D83B01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182880" tIns="146304" rIns="182880" bIns="146304" numCol="1" spcCol="0" rtlCol="0" fromWordArt="0" anchor="t" anchorCtr="0" forceAA="0" compatLnSpc="1">
        <a:prstTxWarp prst="textNoShape">
          <a:avLst/>
        </a:prstTxWarp>
        <a:noAutofit/>
      </a:bodyPr>
      <a:lstStyle>
        <a:defPPr defTabSz="932472" fontAlgn="base">
          <a:lnSpc>
            <a:spcPct val="90000"/>
          </a:lnSpc>
          <a:spcBef>
            <a:spcPct val="0"/>
          </a:spcBef>
          <a:spcAft>
            <a:spcPct val="0"/>
          </a:spcAft>
          <a:defRPr sz="2400" dirty="0" err="1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rand_template_16-9_Business_DARK_BLUE_2016_6.potx" id="{348ED3A6-CEF5-4FB6-9217-17CB473846D4}" vid="{59EC26E4-891B-475D-A529-612202A7B238}"/>
    </a:ext>
  </a:extLst>
</a:theme>
</file>

<file path=ppt/theme/theme7.xml><?xml version="1.0" encoding="utf-8"?>
<a:theme xmlns:a="http://schemas.openxmlformats.org/drawingml/2006/main" name="5_Office Theme">
  <a:themeElements>
    <a:clrScheme name="Custom 2">
      <a:dk1>
        <a:srgbClr val="262626"/>
      </a:dk1>
      <a:lt1>
        <a:srgbClr val="F5F5F5"/>
      </a:lt1>
      <a:dk2>
        <a:srgbClr val="595959"/>
      </a:dk2>
      <a:lt2>
        <a:srgbClr val="BFBFBF"/>
      </a:lt2>
      <a:accent1>
        <a:srgbClr val="A5A9FF"/>
      </a:accent1>
      <a:accent2>
        <a:srgbClr val="5C5C5C"/>
      </a:accent2>
      <a:accent3>
        <a:srgbClr val="FF5050"/>
      </a:accent3>
      <a:accent4>
        <a:srgbClr val="F29126"/>
      </a:accent4>
      <a:accent5>
        <a:srgbClr val="F0BA34"/>
      </a:accent5>
      <a:accent6>
        <a:srgbClr val="81BB59"/>
      </a:accent6>
      <a:hlink>
        <a:srgbClr val="0563C1"/>
      </a:hlink>
      <a:folHlink>
        <a:srgbClr val="954F72"/>
      </a:folHlink>
    </a:clrScheme>
    <a:fontScheme name="Segoe">
      <a:majorFont>
        <a:latin typeface="Segoe UI Light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B63CD8C0A5964C9CA1A75C6192A8B0" ma:contentTypeVersion="8" ma:contentTypeDescription="Create a new document." ma:contentTypeScope="" ma:versionID="e83fc6f4baeb86b547c17a20e245cfdd">
  <xsd:schema xmlns:xsd="http://www.w3.org/2001/XMLSchema" xmlns:xs="http://www.w3.org/2001/XMLSchema" xmlns:p="http://schemas.microsoft.com/office/2006/metadata/properties" xmlns:ns1="http://schemas.microsoft.com/sharepoint/v3" xmlns:ns2="32f40303-9017-4cd8-a04d-0d43f25b9ebf" xmlns:ns3="4f2ed452-8e52-4aaf-9d26-deca798bf681" targetNamespace="http://schemas.microsoft.com/office/2006/metadata/properties" ma:root="true" ma:fieldsID="2add83be04c31e6c50fe2d12a3933892" ns1:_="" ns2:_="" ns3:_="">
    <xsd:import namespace="http://schemas.microsoft.com/sharepoint/v3"/>
    <xsd:import namespace="32f40303-9017-4cd8-a04d-0d43f25b9ebf"/>
    <xsd:import namespace="4f2ed452-8e52-4aaf-9d26-deca798bf68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1:_ip_UnifiedCompliancePolicyProperties" minOccurs="0"/>
                <xsd:element ref="ns1:_ip_UnifiedCompliancePolicyUIAction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2f40303-9017-4cd8-a04d-0d43f25b9eb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2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3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2ed452-8e52-4aaf-9d26-deca798bf6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4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astSharedByUser xmlns="32f40303-9017-4cd8-a04d-0d43f25b9ebf">arielsc@microsoft.com</LastSharedByUser>
    <SharedWithUsers xmlns="32f40303-9017-4cd8-a04d-0d43f25b9ebf">
      <UserInfo>
        <DisplayName>Lindsay Bayne</DisplayName>
        <AccountId>154</AccountId>
        <AccountType/>
      </UserInfo>
      <UserInfo>
        <DisplayName>Terry Sutherland</DisplayName>
        <AccountId>109</AccountId>
        <AccountType/>
      </UserInfo>
      <UserInfo>
        <DisplayName>Nicole Aguirre</DisplayName>
        <AccountId>82</AccountId>
        <AccountType/>
      </UserInfo>
      <UserInfo>
        <DisplayName>Amyr Haq</DisplayName>
        <AccountId>1015</AccountId>
        <AccountType/>
      </UserInfo>
      <UserInfo>
        <DisplayName>Frank Chiappone</DisplayName>
        <AccountId>235</AccountId>
        <AccountType/>
      </UserInfo>
    </SharedWithUsers>
    <LastSharedByTime xmlns="32f40303-9017-4cd8-a04d-0d43f25b9ebf">2017-04-08T04:00:04+00:00</LastSharedByTime>
  </documentManagement>
</p:properties>
</file>

<file path=customXml/itemProps1.xml><?xml version="1.0" encoding="utf-8"?>
<ds:datastoreItem xmlns:ds="http://schemas.openxmlformats.org/officeDocument/2006/customXml" ds:itemID="{5A33CF01-9887-454D-BA74-C9140CA1F9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2f40303-9017-4cd8-a04d-0d43f25b9ebf"/>
    <ds:schemaRef ds:uri="4f2ed452-8e52-4aaf-9d26-deca798bf68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C365729-9137-4050-B5C7-F7026421953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8DDEED5-CA3D-411F-B9AA-93E8991EA320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32f40303-9017-4cd8-a04d-0d43f25b9eb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327</Words>
  <Application>Microsoft Macintosh PowerPoint</Application>
  <PresentationFormat>Widescreen</PresentationFormat>
  <Paragraphs>68</Paragraphs>
  <Slides>9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32" baseType="lpstr">
      <vt:lpstr>Arial</vt:lpstr>
      <vt:lpstr>Avenir Next LT Pro</vt:lpstr>
      <vt:lpstr>Bebas Neue</vt:lpstr>
      <vt:lpstr>Calibri</vt:lpstr>
      <vt:lpstr>Calibri Light</vt:lpstr>
      <vt:lpstr>Consolas</vt:lpstr>
      <vt:lpstr>Courier New</vt:lpstr>
      <vt:lpstr>Segoe UI</vt:lpstr>
      <vt:lpstr>Segoe UI Light</vt:lpstr>
      <vt:lpstr>Segoe UI Semibold</vt:lpstr>
      <vt:lpstr>Segoe UI Semilight</vt:lpstr>
      <vt:lpstr>Symbol</vt:lpstr>
      <vt:lpstr>Wingdings</vt:lpstr>
      <vt:lpstr>WHITE TEMPLATE</vt:lpstr>
      <vt:lpstr>3-30810_Convergence_EMEA_Keynote_Template_Dark</vt:lpstr>
      <vt:lpstr>PRESENTATIONLOAD</vt:lpstr>
      <vt:lpstr>1_WHITE TEMPLATE</vt:lpstr>
      <vt:lpstr>FY16 EMPOWERING campaign</vt:lpstr>
      <vt:lpstr>2_WHITE TEMPLATE</vt:lpstr>
      <vt:lpstr>5_Office Theme</vt:lpstr>
      <vt:lpstr>AccentBoxVTI</vt:lpstr>
      <vt:lpstr>Office Theme</vt:lpstr>
      <vt:lpstr>think-cell Slide</vt:lpstr>
      <vt:lpstr>PowerPoint Presentation</vt:lpstr>
      <vt:lpstr>What is hospitality management?</vt:lpstr>
      <vt:lpstr>What’s in the program?</vt:lpstr>
      <vt:lpstr>What is the Hospitality Management BAS?</vt:lpstr>
      <vt:lpstr>Program benefits</vt:lpstr>
      <vt:lpstr>What you learn</vt:lpstr>
      <vt:lpstr>Connect with us </vt:lpstr>
      <vt:lpstr>Contact info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 Introduction</dc:title>
  <dc:creator>Serah Delaini (Prime 8 LLC)</dc:creator>
  <cp:lastModifiedBy>David Krull</cp:lastModifiedBy>
  <cp:revision>26</cp:revision>
  <dcterms:created xsi:type="dcterms:W3CDTF">2020-07-24T21:30:11Z</dcterms:created>
  <dcterms:modified xsi:type="dcterms:W3CDTF">2021-04-08T21:26:22Z</dcterms:modified>
</cp:coreProperties>
</file>